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Lst>
  <p:notesMasterIdLst>
    <p:notesMasterId r:id="rId6"/>
  </p:notesMasterIdLst>
  <p:handoutMasterIdLst>
    <p:handoutMasterId r:id="rId7"/>
  </p:handoutMasterIdLst>
  <p:sldIdLst>
    <p:sldId id="465" r:id="rId5"/>
  </p:sldIdLst>
  <p:sldSz cx="10691813" cy="7559675"/>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05" userDrawn="1">
          <p15:clr>
            <a:srgbClr val="A4A3A4"/>
          </p15:clr>
        </p15:guide>
        <p15:guide id="2" pos="336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B13B"/>
    <a:srgbClr val="FFFFFF"/>
    <a:srgbClr val="6B7627"/>
    <a:srgbClr val="1D2A44"/>
    <a:srgbClr val="1B2234"/>
    <a:srgbClr val="0A2031"/>
    <a:srgbClr val="A7C233"/>
    <a:srgbClr val="B3A4D2"/>
    <a:srgbClr val="CCC1E1"/>
    <a:srgbClr val="FFA9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89641-88E9-4B5A-B650-E2FA133E6C0F}" v="140" dt="2024-10-10T15:40:42.5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36" d="100"/>
          <a:sy n="136" d="100"/>
        </p:scale>
        <p:origin x="-1574" y="-3072"/>
      </p:cViewPr>
      <p:guideLst>
        <p:guide orient="horz" pos="4105"/>
        <p:guide pos="3367"/>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loe I'Anson" userId="9c898c01-20ff-42f9-b8e5-c75c6a1eda0d" providerId="ADAL" clId="{E315A809-85D3-4FF3-92A2-3BD1DECA4796}"/>
    <pc:docChg chg="modSld">
      <pc:chgData name="Chloe I'Anson" userId="9c898c01-20ff-42f9-b8e5-c75c6a1eda0d" providerId="ADAL" clId="{E315A809-85D3-4FF3-92A2-3BD1DECA4796}" dt="2024-10-03T09:25:19.915" v="156" actId="20577"/>
      <pc:docMkLst>
        <pc:docMk/>
      </pc:docMkLst>
      <pc:sldChg chg="addSp modSp mod">
        <pc:chgData name="Chloe I'Anson" userId="9c898c01-20ff-42f9-b8e5-c75c6a1eda0d" providerId="ADAL" clId="{E315A809-85D3-4FF3-92A2-3BD1DECA4796}" dt="2024-10-03T09:25:19.915" v="156" actId="20577"/>
        <pc:sldMkLst>
          <pc:docMk/>
          <pc:sldMk cId="1238221271" sldId="465"/>
        </pc:sldMkLst>
        <pc:graphicFrameChg chg="mod modGraphic">
          <ac:chgData name="Chloe I'Anson" userId="9c898c01-20ff-42f9-b8e5-c75c6a1eda0d" providerId="ADAL" clId="{E315A809-85D3-4FF3-92A2-3BD1DECA4796}" dt="2024-10-03T09:25:19.915" v="156" actId="20577"/>
          <ac:graphicFrameMkLst>
            <pc:docMk/>
            <pc:sldMk cId="1238221271" sldId="465"/>
            <ac:graphicFrameMk id="30" creationId="{68463627-93A3-08C2-0CFF-09F6F83874D5}"/>
          </ac:graphicFrameMkLst>
        </pc:graphicFrameChg>
        <pc:picChg chg="add mod">
          <ac:chgData name="Chloe I'Anson" userId="9c898c01-20ff-42f9-b8e5-c75c6a1eda0d" providerId="ADAL" clId="{E315A809-85D3-4FF3-92A2-3BD1DECA4796}" dt="2024-10-03T08:59:37.552" v="104" actId="1076"/>
          <ac:picMkLst>
            <pc:docMk/>
            <pc:sldMk cId="1238221271" sldId="465"/>
            <ac:picMk id="25" creationId="{5FCF1B6A-7FC6-EA72-F0CD-869C7A66608E}"/>
          </ac:picMkLst>
        </pc:picChg>
        <pc:picChg chg="mod">
          <ac:chgData name="Chloe I'Anson" userId="9c898c01-20ff-42f9-b8e5-c75c6a1eda0d" providerId="ADAL" clId="{E315A809-85D3-4FF3-92A2-3BD1DECA4796}" dt="2024-10-03T08:59:31.236" v="102" actId="1076"/>
          <ac:picMkLst>
            <pc:docMk/>
            <pc:sldMk cId="1238221271" sldId="465"/>
            <ac:picMk id="27" creationId="{B14CEAE4-BE13-5B6C-3836-FED051968B34}"/>
          </ac:picMkLst>
        </pc:picChg>
        <pc:picChg chg="mod">
          <ac:chgData name="Chloe I'Anson" userId="9c898c01-20ff-42f9-b8e5-c75c6a1eda0d" providerId="ADAL" clId="{E315A809-85D3-4FF3-92A2-3BD1DECA4796}" dt="2024-10-03T08:59:35.522" v="103" actId="1076"/>
          <ac:picMkLst>
            <pc:docMk/>
            <pc:sldMk cId="1238221271" sldId="465"/>
            <ac:picMk id="31" creationId="{9D07D4BB-A9FE-A0D7-FAA8-A98F32C35DFC}"/>
          </ac:picMkLst>
        </pc:picChg>
        <pc:picChg chg="mod">
          <ac:chgData name="Chloe I'Anson" userId="9c898c01-20ff-42f9-b8e5-c75c6a1eda0d" providerId="ADAL" clId="{E315A809-85D3-4FF3-92A2-3BD1DECA4796}" dt="2024-10-03T08:59:39.151" v="105" actId="1076"/>
          <ac:picMkLst>
            <pc:docMk/>
            <pc:sldMk cId="1238221271" sldId="465"/>
            <ac:picMk id="33" creationId="{DA858AA8-DB41-FD3C-3579-1D0960EA7DE9}"/>
          </ac:picMkLst>
        </pc:picChg>
        <pc:picChg chg="add mod">
          <ac:chgData name="Chloe I'Anson" userId="9c898c01-20ff-42f9-b8e5-c75c6a1eda0d" providerId="ADAL" clId="{E315A809-85D3-4FF3-92A2-3BD1DECA4796}" dt="2024-10-03T09:25:10.560" v="152" actId="1076"/>
          <ac:picMkLst>
            <pc:docMk/>
            <pc:sldMk cId="1238221271" sldId="465"/>
            <ac:picMk id="34" creationId="{B7F2EEB1-7118-428C-7D62-192C057800CF}"/>
          </ac:picMkLst>
        </pc:picChg>
      </pc:sldChg>
    </pc:docChg>
  </pc:docChgLst>
  <pc:docChgLst>
    <pc:chgData name="Jo Martin" userId="761fa3e2-dca2-489c-83b2-fff6418ebaed" providerId="ADAL" clId="{AB289641-88E9-4B5A-B650-E2FA133E6C0F}"/>
    <pc:docChg chg="custSel addSld delSld modSld">
      <pc:chgData name="Jo Martin" userId="761fa3e2-dca2-489c-83b2-fff6418ebaed" providerId="ADAL" clId="{AB289641-88E9-4B5A-B650-E2FA133E6C0F}" dt="2024-10-10T15:40:46.062" v="1234" actId="20577"/>
      <pc:docMkLst>
        <pc:docMk/>
      </pc:docMkLst>
      <pc:sldChg chg="del">
        <pc:chgData name="Jo Martin" userId="761fa3e2-dca2-489c-83b2-fff6418ebaed" providerId="ADAL" clId="{AB289641-88E9-4B5A-B650-E2FA133E6C0F}" dt="2024-07-09T08:14:02.916" v="348" actId="47"/>
        <pc:sldMkLst>
          <pc:docMk/>
          <pc:sldMk cId="2818184063" sldId="462"/>
        </pc:sldMkLst>
      </pc:sldChg>
      <pc:sldChg chg="del">
        <pc:chgData name="Jo Martin" userId="761fa3e2-dca2-489c-83b2-fff6418ebaed" providerId="ADAL" clId="{AB289641-88E9-4B5A-B650-E2FA133E6C0F}" dt="2024-07-09T08:14:00.505" v="347" actId="47"/>
        <pc:sldMkLst>
          <pc:docMk/>
          <pc:sldMk cId="4073405921" sldId="464"/>
        </pc:sldMkLst>
      </pc:sldChg>
      <pc:sldChg chg="addSp delSp modSp mod">
        <pc:chgData name="Jo Martin" userId="761fa3e2-dca2-489c-83b2-fff6418ebaed" providerId="ADAL" clId="{AB289641-88E9-4B5A-B650-E2FA133E6C0F}" dt="2024-10-10T15:40:46.062" v="1234" actId="20577"/>
        <pc:sldMkLst>
          <pc:docMk/>
          <pc:sldMk cId="1238221271" sldId="465"/>
        </pc:sldMkLst>
        <pc:spChg chg="mod">
          <ac:chgData name="Jo Martin" userId="761fa3e2-dca2-489c-83b2-fff6418ebaed" providerId="ADAL" clId="{AB289641-88E9-4B5A-B650-E2FA133E6C0F}" dt="2024-07-09T08:13:45.434" v="338" actId="20577"/>
          <ac:spMkLst>
            <pc:docMk/>
            <pc:sldMk cId="1238221271" sldId="465"/>
            <ac:spMk id="29" creationId="{4B4D6226-8976-FD37-6422-4461004F9D27}"/>
          </ac:spMkLst>
        </pc:spChg>
        <pc:graphicFrameChg chg="mod modGraphic">
          <ac:chgData name="Jo Martin" userId="761fa3e2-dca2-489c-83b2-fff6418ebaed" providerId="ADAL" clId="{AB289641-88E9-4B5A-B650-E2FA133E6C0F}" dt="2024-10-10T15:40:46.062" v="1234" actId="20577"/>
          <ac:graphicFrameMkLst>
            <pc:docMk/>
            <pc:sldMk cId="1238221271" sldId="465"/>
            <ac:graphicFrameMk id="30" creationId="{68463627-93A3-08C2-0CFF-09F6F83874D5}"/>
          </ac:graphicFrameMkLst>
        </pc:graphicFrameChg>
        <pc:picChg chg="mod">
          <ac:chgData name="Jo Martin" userId="761fa3e2-dca2-489c-83b2-fff6418ebaed" providerId="ADAL" clId="{AB289641-88E9-4B5A-B650-E2FA133E6C0F}" dt="2024-10-08T10:27:56.878" v="1026" actId="14100"/>
          <ac:picMkLst>
            <pc:docMk/>
            <pc:sldMk cId="1238221271" sldId="465"/>
            <ac:picMk id="2" creationId="{762DD2BA-AD3E-19EF-7522-6DD9BBFBBD20}"/>
          </ac:picMkLst>
        </pc:picChg>
        <pc:picChg chg="del">
          <ac:chgData name="Jo Martin" userId="761fa3e2-dca2-489c-83b2-fff6418ebaed" providerId="ADAL" clId="{AB289641-88E9-4B5A-B650-E2FA133E6C0F}" dt="2024-07-09T08:10:44.804" v="115" actId="478"/>
          <ac:picMkLst>
            <pc:docMk/>
            <pc:sldMk cId="1238221271" sldId="465"/>
            <ac:picMk id="25" creationId="{1ADDC216-23D9-6EF3-6A5C-E98E5DA5C593}"/>
          </ac:picMkLst>
        </pc:picChg>
        <pc:picChg chg="mod">
          <ac:chgData name="Jo Martin" userId="761fa3e2-dca2-489c-83b2-fff6418ebaed" providerId="ADAL" clId="{AB289641-88E9-4B5A-B650-E2FA133E6C0F}" dt="2024-10-08T10:33:41.292" v="1099" actId="1076"/>
          <ac:picMkLst>
            <pc:docMk/>
            <pc:sldMk cId="1238221271" sldId="465"/>
            <ac:picMk id="25" creationId="{5FCF1B6A-7FC6-EA72-F0CD-869C7A66608E}"/>
          </ac:picMkLst>
        </pc:picChg>
        <pc:picChg chg="add mod">
          <ac:chgData name="Jo Martin" userId="761fa3e2-dca2-489c-83b2-fff6418ebaed" providerId="ADAL" clId="{AB289641-88E9-4B5A-B650-E2FA133E6C0F}" dt="2024-10-08T10:32:51.186" v="1085" actId="1076"/>
          <ac:picMkLst>
            <pc:docMk/>
            <pc:sldMk cId="1238221271" sldId="465"/>
            <ac:picMk id="26" creationId="{D6C8C15B-148A-D0FE-69EA-59180E88E96C}"/>
          </ac:picMkLst>
        </pc:picChg>
        <pc:picChg chg="del">
          <ac:chgData name="Jo Martin" userId="761fa3e2-dca2-489c-83b2-fff6418ebaed" providerId="ADAL" clId="{AB289641-88E9-4B5A-B650-E2FA133E6C0F}" dt="2024-07-09T08:10:46.016" v="117" actId="478"/>
          <ac:picMkLst>
            <pc:docMk/>
            <pc:sldMk cId="1238221271" sldId="465"/>
            <ac:picMk id="26" creationId="{E0C1EE08-8B4F-F32D-BC84-E08D31B81FA2}"/>
          </ac:picMkLst>
        </pc:picChg>
        <pc:picChg chg="del">
          <ac:chgData name="Jo Martin" userId="761fa3e2-dca2-489c-83b2-fff6418ebaed" providerId="ADAL" clId="{AB289641-88E9-4B5A-B650-E2FA133E6C0F}" dt="2024-07-09T08:10:45.560" v="116" actId="478"/>
          <ac:picMkLst>
            <pc:docMk/>
            <pc:sldMk cId="1238221271" sldId="465"/>
            <ac:picMk id="27" creationId="{4371CD2A-B3DF-FE42-658C-C4708EC8C73E}"/>
          </ac:picMkLst>
        </pc:picChg>
        <pc:picChg chg="add mod">
          <ac:chgData name="Jo Martin" userId="761fa3e2-dca2-489c-83b2-fff6418ebaed" providerId="ADAL" clId="{AB289641-88E9-4B5A-B650-E2FA133E6C0F}" dt="2024-10-08T10:33:10.732" v="1090" actId="1076"/>
          <ac:picMkLst>
            <pc:docMk/>
            <pc:sldMk cId="1238221271" sldId="465"/>
            <ac:picMk id="27" creationId="{B14CEAE4-BE13-5B6C-3836-FED051968B34}"/>
          </ac:picMkLst>
        </pc:picChg>
        <pc:picChg chg="del">
          <ac:chgData name="Jo Martin" userId="761fa3e2-dca2-489c-83b2-fff6418ebaed" providerId="ADAL" clId="{AB289641-88E9-4B5A-B650-E2FA133E6C0F}" dt="2024-07-09T08:10:44.201" v="114" actId="478"/>
          <ac:picMkLst>
            <pc:docMk/>
            <pc:sldMk cId="1238221271" sldId="465"/>
            <ac:picMk id="28" creationId="{97D931A5-78E7-B9CC-7AB3-7995D3E05198}"/>
          </ac:picMkLst>
        </pc:picChg>
        <pc:picChg chg="add mod">
          <ac:chgData name="Jo Martin" userId="761fa3e2-dca2-489c-83b2-fff6418ebaed" providerId="ADAL" clId="{AB289641-88E9-4B5A-B650-E2FA133E6C0F}" dt="2024-10-08T10:33:00.254" v="1087" actId="1076"/>
          <ac:picMkLst>
            <pc:docMk/>
            <pc:sldMk cId="1238221271" sldId="465"/>
            <ac:picMk id="28" creationId="{C89390B0-DE71-A625-49EE-2DB6981B1516}"/>
          </ac:picMkLst>
        </pc:picChg>
        <pc:picChg chg="add mod">
          <ac:chgData name="Jo Martin" userId="761fa3e2-dca2-489c-83b2-fff6418ebaed" providerId="ADAL" clId="{AB289641-88E9-4B5A-B650-E2FA133E6C0F}" dt="2024-10-08T10:33:19.030" v="1093" actId="1076"/>
          <ac:picMkLst>
            <pc:docMk/>
            <pc:sldMk cId="1238221271" sldId="465"/>
            <ac:picMk id="31" creationId="{9D07D4BB-A9FE-A0D7-FAA8-A98F32C35DFC}"/>
          </ac:picMkLst>
        </pc:picChg>
        <pc:picChg chg="del">
          <ac:chgData name="Jo Martin" userId="761fa3e2-dca2-489c-83b2-fff6418ebaed" providerId="ADAL" clId="{AB289641-88E9-4B5A-B650-E2FA133E6C0F}" dt="2024-07-09T08:10:43.617" v="113" actId="478"/>
          <ac:picMkLst>
            <pc:docMk/>
            <pc:sldMk cId="1238221271" sldId="465"/>
            <ac:picMk id="32" creationId="{6E0F4975-9A38-E2BE-D44F-AB9FA9C46156}"/>
          </ac:picMkLst>
        </pc:picChg>
        <pc:picChg chg="del">
          <ac:chgData name="Jo Martin" userId="761fa3e2-dca2-489c-83b2-fff6418ebaed" providerId="ADAL" clId="{AB289641-88E9-4B5A-B650-E2FA133E6C0F}" dt="2024-07-09T08:10:43.047" v="112" actId="478"/>
          <ac:picMkLst>
            <pc:docMk/>
            <pc:sldMk cId="1238221271" sldId="465"/>
            <ac:picMk id="33" creationId="{01066434-084B-2010-674C-A03305841B3D}"/>
          </ac:picMkLst>
        </pc:picChg>
        <pc:picChg chg="add mod">
          <ac:chgData name="Jo Martin" userId="761fa3e2-dca2-489c-83b2-fff6418ebaed" providerId="ADAL" clId="{AB289641-88E9-4B5A-B650-E2FA133E6C0F}" dt="2024-10-08T10:44:31.494" v="1158" actId="1076"/>
          <ac:picMkLst>
            <pc:docMk/>
            <pc:sldMk cId="1238221271" sldId="465"/>
            <ac:picMk id="33" creationId="{DA858AA8-DB41-FD3C-3579-1D0960EA7DE9}"/>
          </ac:picMkLst>
        </pc:picChg>
        <pc:picChg chg="mod">
          <ac:chgData name="Jo Martin" userId="761fa3e2-dca2-489c-83b2-fff6418ebaed" providerId="ADAL" clId="{AB289641-88E9-4B5A-B650-E2FA133E6C0F}" dt="2024-10-08T10:44:26.776" v="1157" actId="1076"/>
          <ac:picMkLst>
            <pc:docMk/>
            <pc:sldMk cId="1238221271" sldId="465"/>
            <ac:picMk id="34" creationId="{B7F2EEB1-7118-428C-7D62-192C057800CF}"/>
          </ac:picMkLst>
        </pc:picChg>
        <pc:picChg chg="del">
          <ac:chgData name="Jo Martin" userId="761fa3e2-dca2-489c-83b2-fff6418ebaed" providerId="ADAL" clId="{AB289641-88E9-4B5A-B650-E2FA133E6C0F}" dt="2024-07-09T08:10:42.407" v="111" actId="478"/>
          <ac:picMkLst>
            <pc:docMk/>
            <pc:sldMk cId="1238221271" sldId="465"/>
            <ac:picMk id="34" creationId="{E79A41F0-B71C-500D-E1D7-9A62356DC234}"/>
          </ac:picMkLst>
        </pc:picChg>
        <pc:picChg chg="add mod">
          <ac:chgData name="Jo Martin" userId="761fa3e2-dca2-489c-83b2-fff6418ebaed" providerId="ADAL" clId="{AB289641-88E9-4B5A-B650-E2FA133E6C0F}" dt="2024-10-08T10:44:23.485" v="1156" actId="1076"/>
          <ac:picMkLst>
            <pc:docMk/>
            <pc:sldMk cId="1238221271" sldId="465"/>
            <ac:picMk id="35" creationId="{ED0F120C-B318-06FE-B44B-01ADA7730FBE}"/>
          </ac:picMkLst>
        </pc:picChg>
      </pc:sldChg>
      <pc:sldChg chg="delSp modSp add mod">
        <pc:chgData name="Jo Martin" userId="761fa3e2-dca2-489c-83b2-fff6418ebaed" providerId="ADAL" clId="{AB289641-88E9-4B5A-B650-E2FA133E6C0F}" dt="2024-10-10T15:34:49.434" v="1213" actId="20577"/>
        <pc:sldMkLst>
          <pc:docMk/>
          <pc:sldMk cId="1941750878" sldId="466"/>
        </pc:sldMkLst>
        <pc:spChg chg="mod">
          <ac:chgData name="Jo Martin" userId="761fa3e2-dca2-489c-83b2-fff6418ebaed" providerId="ADAL" clId="{AB289641-88E9-4B5A-B650-E2FA133E6C0F}" dt="2024-07-09T08:13:32.182" v="332" actId="20577"/>
          <ac:spMkLst>
            <pc:docMk/>
            <pc:sldMk cId="1941750878" sldId="466"/>
            <ac:spMk id="29" creationId="{4B4D6226-8976-FD37-6422-4461004F9D27}"/>
          </ac:spMkLst>
        </pc:spChg>
        <pc:graphicFrameChg chg="mod modGraphic">
          <ac:chgData name="Jo Martin" userId="761fa3e2-dca2-489c-83b2-fff6418ebaed" providerId="ADAL" clId="{AB289641-88E9-4B5A-B650-E2FA133E6C0F}" dt="2024-10-10T15:34:49.434" v="1213" actId="20577"/>
          <ac:graphicFrameMkLst>
            <pc:docMk/>
            <pc:sldMk cId="1941750878" sldId="466"/>
            <ac:graphicFrameMk id="30" creationId="{68463627-93A3-08C2-0CFF-09F6F83874D5}"/>
          </ac:graphicFrameMkLst>
        </pc:graphicFrameChg>
        <pc:picChg chg="del">
          <ac:chgData name="Jo Martin" userId="761fa3e2-dca2-489c-83b2-fff6418ebaed" providerId="ADAL" clId="{AB289641-88E9-4B5A-B650-E2FA133E6C0F}" dt="2024-07-09T08:13:13.258" v="313" actId="478"/>
          <ac:picMkLst>
            <pc:docMk/>
            <pc:sldMk cId="1941750878" sldId="466"/>
            <ac:picMk id="2" creationId="{762DD2BA-AD3E-19EF-7522-6DD9BBFBBD20}"/>
          </ac:picMkLst>
        </pc:picChg>
      </pc:sldChg>
      <pc:sldChg chg="delSp modSp add mod">
        <pc:chgData name="Jo Martin" userId="761fa3e2-dca2-489c-83b2-fff6418ebaed" providerId="ADAL" clId="{AB289641-88E9-4B5A-B650-E2FA133E6C0F}" dt="2024-10-10T15:39:27.542" v="1230" actId="20577"/>
        <pc:sldMkLst>
          <pc:docMk/>
          <pc:sldMk cId="547736759" sldId="467"/>
        </pc:sldMkLst>
        <pc:spChg chg="mod">
          <ac:chgData name="Jo Martin" userId="761fa3e2-dca2-489c-83b2-fff6418ebaed" providerId="ADAL" clId="{AB289641-88E9-4B5A-B650-E2FA133E6C0F}" dt="2024-07-09T08:13:55.272" v="346" actId="20577"/>
          <ac:spMkLst>
            <pc:docMk/>
            <pc:sldMk cId="547736759" sldId="467"/>
            <ac:spMk id="29" creationId="{4B4D6226-8976-FD37-6422-4461004F9D27}"/>
          </ac:spMkLst>
        </pc:spChg>
        <pc:graphicFrameChg chg="mod modGraphic">
          <ac:chgData name="Jo Martin" userId="761fa3e2-dca2-489c-83b2-fff6418ebaed" providerId="ADAL" clId="{AB289641-88E9-4B5A-B650-E2FA133E6C0F}" dt="2024-10-10T15:39:27.542" v="1230" actId="20577"/>
          <ac:graphicFrameMkLst>
            <pc:docMk/>
            <pc:sldMk cId="547736759" sldId="467"/>
            <ac:graphicFrameMk id="30" creationId="{68463627-93A3-08C2-0CFF-09F6F83874D5}"/>
          </ac:graphicFrameMkLst>
        </pc:graphicFrameChg>
        <pc:picChg chg="del mod">
          <ac:chgData name="Jo Martin" userId="761fa3e2-dca2-489c-83b2-fff6418ebaed" providerId="ADAL" clId="{AB289641-88E9-4B5A-B650-E2FA133E6C0F}" dt="2024-10-03T10:06:03.955" v="1013" actId="478"/>
          <ac:picMkLst>
            <pc:docMk/>
            <pc:sldMk cId="547736759" sldId="467"/>
            <ac:picMk id="2" creationId="{762DD2BA-AD3E-19EF-7522-6DD9BBFBBD20}"/>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40F6600-FD2E-A54D-B3B4-8DE688ED65EB}"/>
              </a:ext>
            </a:extLst>
          </p:cNvPr>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a:p>
        </p:txBody>
      </p:sp>
      <p:sp>
        <p:nvSpPr>
          <p:cNvPr id="3" name="Date Placeholder 2">
            <a:extLst>
              <a:ext uri="{FF2B5EF4-FFF2-40B4-BE49-F238E27FC236}">
                <a16:creationId xmlns:a16="http://schemas.microsoft.com/office/drawing/2014/main" id="{7E316CA4-3C00-B84C-A9D0-3047015909DD}"/>
              </a:ext>
            </a:extLst>
          </p:cNvPr>
          <p:cNvSpPr>
            <a:spLocks noGrp="1"/>
          </p:cNvSpPr>
          <p:nvPr>
            <p:ph type="dt" sz="quarter" idx="1"/>
          </p:nvPr>
        </p:nvSpPr>
        <p:spPr>
          <a:xfrm>
            <a:off x="3901698" y="0"/>
            <a:ext cx="2984871" cy="502676"/>
          </a:xfrm>
          <a:prstGeom prst="rect">
            <a:avLst/>
          </a:prstGeom>
        </p:spPr>
        <p:txBody>
          <a:bodyPr vert="horz" lIns="96606" tIns="48303" rIns="96606" bIns="48303" rtlCol="0"/>
          <a:lstStyle>
            <a:lvl1pPr algn="r">
              <a:defRPr sz="1300"/>
            </a:lvl1pPr>
          </a:lstStyle>
          <a:p>
            <a:fld id="{48D797D9-48B2-604A-AC02-9A7F195EAB70}" type="datetimeFigureOut">
              <a:rPr lang="en-US" smtClean="0"/>
              <a:t>10/18/2024</a:t>
            </a:fld>
            <a:endParaRPr lang="en-US"/>
          </a:p>
        </p:txBody>
      </p:sp>
      <p:sp>
        <p:nvSpPr>
          <p:cNvPr id="4" name="Footer Placeholder 3">
            <a:extLst>
              <a:ext uri="{FF2B5EF4-FFF2-40B4-BE49-F238E27FC236}">
                <a16:creationId xmlns:a16="http://schemas.microsoft.com/office/drawing/2014/main" id="{5A0A5295-BA4D-4D40-85D5-8C49593FAA84}"/>
              </a:ext>
            </a:extLst>
          </p:cNvPr>
          <p:cNvSpPr>
            <a:spLocks noGrp="1"/>
          </p:cNvSpPr>
          <p:nvPr>
            <p:ph type="ftr" sz="quarter" idx="2"/>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a:p>
        </p:txBody>
      </p:sp>
      <p:sp>
        <p:nvSpPr>
          <p:cNvPr id="5" name="Slide Number Placeholder 4">
            <a:extLst>
              <a:ext uri="{FF2B5EF4-FFF2-40B4-BE49-F238E27FC236}">
                <a16:creationId xmlns:a16="http://schemas.microsoft.com/office/drawing/2014/main" id="{C6778885-9EAB-5946-B5C3-D6A89E264DA2}"/>
              </a:ext>
            </a:extLst>
          </p:cNvPr>
          <p:cNvSpPr>
            <a:spLocks noGrp="1"/>
          </p:cNvSpPr>
          <p:nvPr>
            <p:ph type="sldNum" sz="quarter" idx="3"/>
          </p:nvPr>
        </p:nvSpPr>
        <p:spPr>
          <a:xfrm>
            <a:off x="3901698" y="9516039"/>
            <a:ext cx="2984871" cy="502674"/>
          </a:xfrm>
          <a:prstGeom prst="rect">
            <a:avLst/>
          </a:prstGeom>
        </p:spPr>
        <p:txBody>
          <a:bodyPr vert="horz" lIns="96606" tIns="48303" rIns="96606" bIns="48303" rtlCol="0" anchor="b"/>
          <a:lstStyle>
            <a:lvl1pPr algn="r">
              <a:defRPr sz="1300"/>
            </a:lvl1pPr>
          </a:lstStyle>
          <a:p>
            <a:fld id="{722ACA43-350B-B843-862B-E073B86209D7}" type="slidenum">
              <a:rPr lang="en-US" smtClean="0"/>
              <a:t>‹#›</a:t>
            </a:fld>
            <a:endParaRPr lang="en-US"/>
          </a:p>
        </p:txBody>
      </p:sp>
    </p:spTree>
    <p:extLst>
      <p:ext uri="{BB962C8B-B14F-4D97-AF65-F5344CB8AC3E}">
        <p14:creationId xmlns:p14="http://schemas.microsoft.com/office/powerpoint/2010/main" val="39478972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a:p>
        </p:txBody>
      </p:sp>
      <p:sp>
        <p:nvSpPr>
          <p:cNvPr id="3" name="Date Placeholder 2"/>
          <p:cNvSpPr>
            <a:spLocks noGrp="1"/>
          </p:cNvSpPr>
          <p:nvPr>
            <p:ph type="dt" idx="1"/>
          </p:nvPr>
        </p:nvSpPr>
        <p:spPr>
          <a:xfrm>
            <a:off x="3901698" y="0"/>
            <a:ext cx="2984871" cy="502676"/>
          </a:xfrm>
          <a:prstGeom prst="rect">
            <a:avLst/>
          </a:prstGeom>
        </p:spPr>
        <p:txBody>
          <a:bodyPr vert="horz" lIns="96606" tIns="48303" rIns="96606" bIns="48303" rtlCol="0"/>
          <a:lstStyle>
            <a:lvl1pPr algn="r">
              <a:defRPr sz="1300"/>
            </a:lvl1pPr>
          </a:lstStyle>
          <a:p>
            <a:fld id="{0FD58998-2919-A54F-AF05-76A49D1D8303}" type="datetimeFigureOut">
              <a:rPr lang="en-US" smtClean="0"/>
              <a:t>10/18/2024</a:t>
            </a:fld>
            <a:endParaRPr lang="en-US"/>
          </a:p>
        </p:txBody>
      </p:sp>
      <p:sp>
        <p:nvSpPr>
          <p:cNvPr id="4" name="Slide Image Placeholder 3"/>
          <p:cNvSpPr>
            <a:spLocks noGrp="1" noRot="1" noChangeAspect="1"/>
          </p:cNvSpPr>
          <p:nvPr>
            <p:ph type="sldImg" idx="2"/>
          </p:nvPr>
        </p:nvSpPr>
        <p:spPr>
          <a:xfrm>
            <a:off x="1054100" y="1252538"/>
            <a:ext cx="4779963" cy="3381375"/>
          </a:xfrm>
          <a:prstGeom prst="rect">
            <a:avLst/>
          </a:prstGeom>
          <a:noFill/>
          <a:ln w="12700">
            <a:solidFill>
              <a:prstClr val="black"/>
            </a:solidFill>
          </a:ln>
        </p:spPr>
        <p:txBody>
          <a:bodyPr vert="horz" lIns="96606" tIns="48303" rIns="96606" bIns="48303" rtlCol="0" anchor="ctr"/>
          <a:lstStyle/>
          <a:p>
            <a:endParaRPr lang="en-US"/>
          </a:p>
        </p:txBody>
      </p:sp>
      <p:sp>
        <p:nvSpPr>
          <p:cNvPr id="5" name="Notes Placeholder 4"/>
          <p:cNvSpPr>
            <a:spLocks noGrp="1"/>
          </p:cNvSpPr>
          <p:nvPr>
            <p:ph type="body" sz="quarter" idx="3"/>
          </p:nvPr>
        </p:nvSpPr>
        <p:spPr>
          <a:xfrm>
            <a:off x="688817" y="4821506"/>
            <a:ext cx="5510530" cy="3944868"/>
          </a:xfrm>
          <a:prstGeom prst="rect">
            <a:avLst/>
          </a:prstGeom>
        </p:spPr>
        <p:txBody>
          <a:bodyPr vert="horz" lIns="96606" tIns="48303" rIns="96606" bIns="48303"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a:p>
        </p:txBody>
      </p:sp>
      <p:sp>
        <p:nvSpPr>
          <p:cNvPr id="7" name="Slide Number Placeholder 6"/>
          <p:cNvSpPr>
            <a:spLocks noGrp="1"/>
          </p:cNvSpPr>
          <p:nvPr>
            <p:ph type="sldNum" sz="quarter" idx="5"/>
          </p:nvPr>
        </p:nvSpPr>
        <p:spPr>
          <a:xfrm>
            <a:off x="3901698" y="9516039"/>
            <a:ext cx="2984871" cy="502674"/>
          </a:xfrm>
          <a:prstGeom prst="rect">
            <a:avLst/>
          </a:prstGeom>
        </p:spPr>
        <p:txBody>
          <a:bodyPr vert="horz" lIns="96606" tIns="48303" rIns="96606" bIns="48303" rtlCol="0" anchor="b"/>
          <a:lstStyle>
            <a:lvl1pPr algn="r">
              <a:defRPr sz="1300"/>
            </a:lvl1pPr>
          </a:lstStyle>
          <a:p>
            <a:fld id="{6DE7656D-EB89-994E-9FD9-E613F8085428}" type="slidenum">
              <a:rPr lang="en-US" smtClean="0"/>
              <a:t>‹#›</a:t>
            </a:fld>
            <a:endParaRPr lang="en-US"/>
          </a:p>
        </p:txBody>
      </p:sp>
    </p:spTree>
    <p:extLst>
      <p:ext uri="{BB962C8B-B14F-4D97-AF65-F5344CB8AC3E}">
        <p14:creationId xmlns:p14="http://schemas.microsoft.com/office/powerpoint/2010/main" val="3404245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E7656D-EB89-994E-9FD9-E613F8085428}" type="slidenum">
              <a:rPr lang="en-US" smtClean="0"/>
              <a:t>1</a:t>
            </a:fld>
            <a:endParaRPr lang="en-US"/>
          </a:p>
        </p:txBody>
      </p:sp>
    </p:spTree>
    <p:extLst>
      <p:ext uri="{BB962C8B-B14F-4D97-AF65-F5344CB8AC3E}">
        <p14:creationId xmlns:p14="http://schemas.microsoft.com/office/powerpoint/2010/main" val="2994755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GB"/>
              <a:t>Click to edit Master title style</a:t>
            </a:r>
            <a:endParaRPr lang="en-US"/>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356274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695230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GB"/>
              <a:t>Click to edit Master title style</a:t>
            </a:r>
            <a:endParaRPr lang="en-US"/>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1B7890-274C-7F42-B68D-77A7E6FE1093}"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68553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735062"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412730"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211B7890-274C-7F42-B68D-77A7E6FE1093}"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554222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GB"/>
              <a:t>Click to edit Master title style</a:t>
            </a:r>
            <a:endParaRPr lang="en-US"/>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211B7890-274C-7F42-B68D-77A7E6FE1093}" type="datetimeFigureOut">
              <a:rPr lang="en-US" smtClean="0"/>
              <a:t>10/18/2024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026375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211B7890-274C-7F42-B68D-77A7E6FE1093}" type="datetimeFigureOut">
              <a:rPr lang="en-US" smtClean="0"/>
              <a:t>10/18/2024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732851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1B7890-274C-7F42-B68D-77A7E6FE1093}" type="datetimeFigureOut">
              <a:rPr lang="en-US" smtClean="0"/>
              <a:t>10/18/2024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418162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977513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GB"/>
              <a:t>Click icon to add picture</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09706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4130658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3623218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211B7890-274C-7F42-B68D-77A7E6FE1093}" type="datetimeFigureOut">
              <a:rPr lang="en-US" smtClean="0"/>
              <a:t>10/18/2024</a:t>
            </a:fld>
            <a:endParaRPr lang="en-US"/>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36D618FF-E297-7A44-826A-DD16DDFF1CD0}" type="slidenum">
              <a:rPr lang="en-US" smtClean="0"/>
              <a:t>‹#›</a:t>
            </a:fld>
            <a:endParaRPr lang="en-US"/>
          </a:p>
        </p:txBody>
      </p:sp>
    </p:spTree>
    <p:extLst>
      <p:ext uri="{BB962C8B-B14F-4D97-AF65-F5344CB8AC3E}">
        <p14:creationId xmlns:p14="http://schemas.microsoft.com/office/powerpoint/2010/main" val="6721242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4B4D6226-8976-FD37-6422-4461004F9D27}"/>
              </a:ext>
            </a:extLst>
          </p:cNvPr>
          <p:cNvSpPr txBox="1"/>
          <p:nvPr/>
        </p:nvSpPr>
        <p:spPr>
          <a:xfrm>
            <a:off x="378676" y="311172"/>
            <a:ext cx="4340291" cy="708014"/>
          </a:xfrm>
          <a:prstGeom prst="rect">
            <a:avLst/>
          </a:prstGeom>
          <a:noFill/>
        </p:spPr>
        <p:txBody>
          <a:bodyPr wrap="none" lIns="0" rtlCol="0">
            <a:spAutoFit/>
          </a:bodyPr>
          <a:lstStyle/>
          <a:p>
            <a:pPr algn="l"/>
            <a:r>
              <a:rPr lang="en-US" sz="4001" spc="0" baseline="0" dirty="0">
                <a:solidFill>
                  <a:srgbClr val="323232"/>
                </a:solidFill>
                <a:latin typeface="LondrinaSolid-Regular"/>
                <a:sym typeface="LondrinaSolid-Regular"/>
                <a:rtl val="0"/>
              </a:rPr>
              <a:t>Coverage </a:t>
            </a:r>
            <a:r>
              <a:rPr lang="en-US" sz="2000" spc="0" baseline="0" dirty="0">
                <a:solidFill>
                  <a:srgbClr val="A6B13B"/>
                </a:solidFill>
                <a:latin typeface="LondrinaSolid-Regular"/>
                <a:sym typeface="LondrinaSolid-Regular"/>
                <a:rtl val="0"/>
              </a:rPr>
              <a:t>Autumn 1 2024</a:t>
            </a:r>
          </a:p>
        </p:txBody>
      </p:sp>
      <p:sp>
        <p:nvSpPr>
          <p:cNvPr id="37" name="TextBox 36">
            <a:extLst>
              <a:ext uri="{FF2B5EF4-FFF2-40B4-BE49-F238E27FC236}">
                <a16:creationId xmlns:a16="http://schemas.microsoft.com/office/drawing/2014/main" id="{BD578819-006F-68CD-09E8-8DB34BB979AA}"/>
              </a:ext>
            </a:extLst>
          </p:cNvPr>
          <p:cNvSpPr txBox="1"/>
          <p:nvPr/>
        </p:nvSpPr>
        <p:spPr>
          <a:xfrm>
            <a:off x="9361103" y="7185123"/>
            <a:ext cx="969817" cy="215444"/>
          </a:xfrm>
          <a:prstGeom prst="rect">
            <a:avLst/>
          </a:prstGeom>
          <a:noFill/>
        </p:spPr>
        <p:txBody>
          <a:bodyPr wrap="none" lIns="0" rIns="0" rtlCol="0">
            <a:spAutoFit/>
          </a:bodyPr>
          <a:lstStyle/>
          <a:p>
            <a:pPr algn="r"/>
            <a:r>
              <a:rPr lang="en-US" sz="800" dirty="0">
                <a:solidFill>
                  <a:srgbClr val="323232"/>
                </a:solidFill>
                <a:latin typeface="RobotoCondensed-Regular"/>
                <a:ea typeface="RobotoCondensed-Regular"/>
                <a:cs typeface="RobotoCondensed-Regular"/>
                <a:sym typeface="RobotoCondensed-Regular"/>
                <a:rtl val="0"/>
              </a:rPr>
              <a:t>© Picture News 2024</a:t>
            </a:r>
          </a:p>
        </p:txBody>
      </p:sp>
      <p:grpSp>
        <p:nvGrpSpPr>
          <p:cNvPr id="57" name="Group 56">
            <a:extLst>
              <a:ext uri="{FF2B5EF4-FFF2-40B4-BE49-F238E27FC236}">
                <a16:creationId xmlns:a16="http://schemas.microsoft.com/office/drawing/2014/main" id="{5D70389A-3B6E-674B-0B8C-3D335F070413}"/>
              </a:ext>
            </a:extLst>
          </p:cNvPr>
          <p:cNvGrpSpPr/>
          <p:nvPr/>
        </p:nvGrpSpPr>
        <p:grpSpPr>
          <a:xfrm>
            <a:off x="8661115" y="250756"/>
            <a:ext cx="1615709" cy="752719"/>
            <a:chOff x="8737600" y="281578"/>
            <a:chExt cx="1559772" cy="726659"/>
          </a:xfrm>
        </p:grpSpPr>
        <p:grpSp>
          <p:nvGrpSpPr>
            <p:cNvPr id="3" name="Graphic 4">
              <a:extLst>
                <a:ext uri="{FF2B5EF4-FFF2-40B4-BE49-F238E27FC236}">
                  <a16:creationId xmlns:a16="http://schemas.microsoft.com/office/drawing/2014/main" id="{EBE9137B-4EFD-D381-A065-8A228F047C13}"/>
                </a:ext>
              </a:extLst>
            </p:cNvPr>
            <p:cNvGrpSpPr/>
            <p:nvPr/>
          </p:nvGrpSpPr>
          <p:grpSpPr>
            <a:xfrm>
              <a:off x="8737600" y="281578"/>
              <a:ext cx="696127" cy="726659"/>
              <a:chOff x="2597366" y="355510"/>
              <a:chExt cx="519257" cy="542032"/>
            </a:xfrm>
            <a:effectLst>
              <a:glow rad="64790">
                <a:schemeClr val="tx1">
                  <a:alpha val="10000"/>
                </a:schemeClr>
              </a:glow>
            </a:effectLst>
          </p:grpSpPr>
          <p:sp>
            <p:nvSpPr>
              <p:cNvPr id="18" name="Freeform 17">
                <a:extLst>
                  <a:ext uri="{FF2B5EF4-FFF2-40B4-BE49-F238E27FC236}">
                    <a16:creationId xmlns:a16="http://schemas.microsoft.com/office/drawing/2014/main" id="{F20B1BAD-6A96-F7FA-8603-89D3BAA3C4A7}"/>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3390859-B733-032A-7FF3-98F319521993}"/>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4CC5FE4D-AEA3-B64A-8F20-075E28BAD77C}"/>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04143085-0705-073C-7C21-113B9107DA81}"/>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16D30D5B-194D-3D86-5F49-A4260E13BCC9}"/>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1C562CAC-B9CA-10D7-33D3-4181F62DC3BA}"/>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D63A88EB-6A65-0A73-9020-D743E787647B}"/>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grpSp>
        <p:grpSp>
          <p:nvGrpSpPr>
            <p:cNvPr id="4" name="Group 3">
              <a:extLst>
                <a:ext uri="{FF2B5EF4-FFF2-40B4-BE49-F238E27FC236}">
                  <a16:creationId xmlns:a16="http://schemas.microsoft.com/office/drawing/2014/main" id="{7803BCF6-5F32-FBF5-38C7-16397454B176}"/>
                </a:ext>
              </a:extLst>
            </p:cNvPr>
            <p:cNvGrpSpPr/>
            <p:nvPr/>
          </p:nvGrpSpPr>
          <p:grpSpPr>
            <a:xfrm>
              <a:off x="9476604" y="508200"/>
              <a:ext cx="820768" cy="439240"/>
              <a:chOff x="1183950" y="520131"/>
              <a:chExt cx="992594" cy="531194"/>
            </a:xfrm>
            <a:solidFill>
              <a:srgbClr val="6B7627"/>
            </a:solidFill>
          </p:grpSpPr>
          <p:grpSp>
            <p:nvGrpSpPr>
              <p:cNvPr id="5" name="Group 4">
                <a:extLst>
                  <a:ext uri="{FF2B5EF4-FFF2-40B4-BE49-F238E27FC236}">
                    <a16:creationId xmlns:a16="http://schemas.microsoft.com/office/drawing/2014/main" id="{913D1608-6AEA-2227-C773-296F81C8769D}"/>
                  </a:ext>
                </a:extLst>
              </p:cNvPr>
              <p:cNvGrpSpPr/>
              <p:nvPr/>
            </p:nvGrpSpPr>
            <p:grpSpPr>
              <a:xfrm>
                <a:off x="1183950" y="520131"/>
                <a:ext cx="992594" cy="239052"/>
                <a:chOff x="1183950" y="520131"/>
                <a:chExt cx="992594" cy="239052"/>
              </a:xfrm>
              <a:grpFill/>
            </p:grpSpPr>
            <p:sp>
              <p:nvSpPr>
                <p:cNvPr id="11" name="Freeform 10">
                  <a:extLst>
                    <a:ext uri="{FF2B5EF4-FFF2-40B4-BE49-F238E27FC236}">
                      <a16:creationId xmlns:a16="http://schemas.microsoft.com/office/drawing/2014/main" id="{520F746E-8C89-6025-BD53-8894E75798B3}"/>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991D0ABF-13CA-1880-1FF0-9E34F44DFE16}"/>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E202A6E8-4AED-99FD-9EF0-143691AFBB9E}"/>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AA2E241F-BC0A-27E6-52B1-A122A49C74A5}"/>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42CC8DC5-75BD-8C7D-5FC0-7160C4B407F2}"/>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5F287E9D-F128-613F-5E83-C28996C1DF45}"/>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AFBB0F24-4098-CF8B-9099-15C02E8613F7}"/>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a:p>
              </p:txBody>
            </p:sp>
          </p:grpSp>
          <p:grpSp>
            <p:nvGrpSpPr>
              <p:cNvPr id="6" name="Group 5">
                <a:extLst>
                  <a:ext uri="{FF2B5EF4-FFF2-40B4-BE49-F238E27FC236}">
                    <a16:creationId xmlns:a16="http://schemas.microsoft.com/office/drawing/2014/main" id="{FF43E75C-1880-86C4-35A1-9D462DE3CDD2}"/>
                  </a:ext>
                </a:extLst>
              </p:cNvPr>
              <p:cNvGrpSpPr/>
              <p:nvPr/>
            </p:nvGrpSpPr>
            <p:grpSpPr>
              <a:xfrm>
                <a:off x="1183950" y="814156"/>
                <a:ext cx="767021" cy="237169"/>
                <a:chOff x="1183950" y="814156"/>
                <a:chExt cx="767021" cy="237169"/>
              </a:xfrm>
              <a:grpFill/>
            </p:grpSpPr>
            <p:sp>
              <p:nvSpPr>
                <p:cNvPr id="7" name="Freeform 6">
                  <a:extLst>
                    <a:ext uri="{FF2B5EF4-FFF2-40B4-BE49-F238E27FC236}">
                      <a16:creationId xmlns:a16="http://schemas.microsoft.com/office/drawing/2014/main" id="{542A0554-E898-074D-6CEC-FC6EEAFFB18B}"/>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E2748E2B-0AE8-53A9-BBFE-C3DD0A2F0951}"/>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E91DB853-FFCA-F008-4B55-95ACBB41961A}"/>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F9A408B8-E12D-7FED-8EEB-71871ACBA831}"/>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a:p>
              </p:txBody>
            </p:sp>
          </p:grpSp>
        </p:grpSp>
      </p:grpSp>
      <p:graphicFrame>
        <p:nvGraphicFramePr>
          <p:cNvPr id="30" name="Table 30">
            <a:extLst>
              <a:ext uri="{FF2B5EF4-FFF2-40B4-BE49-F238E27FC236}">
                <a16:creationId xmlns:a16="http://schemas.microsoft.com/office/drawing/2014/main" id="{68463627-93A3-08C2-0CFF-09F6F83874D5}"/>
              </a:ext>
            </a:extLst>
          </p:cNvPr>
          <p:cNvGraphicFramePr>
            <a:graphicFrameLocks noGrp="1"/>
          </p:cNvGraphicFramePr>
          <p:nvPr>
            <p:extLst>
              <p:ext uri="{D42A27DB-BD31-4B8C-83A1-F6EECF244321}">
                <p14:modId xmlns:p14="http://schemas.microsoft.com/office/powerpoint/2010/main" val="2586336692"/>
              </p:ext>
            </p:extLst>
          </p:nvPr>
        </p:nvGraphicFramePr>
        <p:xfrm>
          <a:off x="376392" y="1144847"/>
          <a:ext cx="9990765" cy="5891341"/>
        </p:xfrm>
        <a:graphic>
          <a:graphicData uri="http://schemas.openxmlformats.org/drawingml/2006/table">
            <a:tbl>
              <a:tblPr>
                <a:tableStyleId>{5C22544A-7EE6-4342-B048-85BDC9FD1C3A}</a:tableStyleId>
              </a:tblPr>
              <a:tblGrid>
                <a:gridCol w="819729">
                  <a:extLst>
                    <a:ext uri="{9D8B030D-6E8A-4147-A177-3AD203B41FA5}">
                      <a16:colId xmlns:a16="http://schemas.microsoft.com/office/drawing/2014/main" val="3895165910"/>
                    </a:ext>
                  </a:extLst>
                </a:gridCol>
                <a:gridCol w="4426050">
                  <a:extLst>
                    <a:ext uri="{9D8B030D-6E8A-4147-A177-3AD203B41FA5}">
                      <a16:colId xmlns:a16="http://schemas.microsoft.com/office/drawing/2014/main" val="751550790"/>
                    </a:ext>
                  </a:extLst>
                </a:gridCol>
                <a:gridCol w="1515771">
                  <a:extLst>
                    <a:ext uri="{9D8B030D-6E8A-4147-A177-3AD203B41FA5}">
                      <a16:colId xmlns:a16="http://schemas.microsoft.com/office/drawing/2014/main" val="2208218514"/>
                    </a:ext>
                  </a:extLst>
                </a:gridCol>
                <a:gridCol w="1127733">
                  <a:extLst>
                    <a:ext uri="{9D8B030D-6E8A-4147-A177-3AD203B41FA5}">
                      <a16:colId xmlns:a16="http://schemas.microsoft.com/office/drawing/2014/main" val="1525544867"/>
                    </a:ext>
                  </a:extLst>
                </a:gridCol>
                <a:gridCol w="1236869">
                  <a:extLst>
                    <a:ext uri="{9D8B030D-6E8A-4147-A177-3AD203B41FA5}">
                      <a16:colId xmlns:a16="http://schemas.microsoft.com/office/drawing/2014/main" val="641390802"/>
                    </a:ext>
                  </a:extLst>
                </a:gridCol>
                <a:gridCol w="864613">
                  <a:extLst>
                    <a:ext uri="{9D8B030D-6E8A-4147-A177-3AD203B41FA5}">
                      <a16:colId xmlns:a16="http://schemas.microsoft.com/office/drawing/2014/main" val="1833709463"/>
                    </a:ext>
                  </a:extLst>
                </a:gridCol>
              </a:tblGrid>
              <a:tr h="516961">
                <a:tc>
                  <a:txBody>
                    <a:bodyPr/>
                    <a:lstStyle/>
                    <a:p>
                      <a:pPr>
                        <a:lnSpc>
                          <a:spcPct val="90000"/>
                        </a:lnSpc>
                      </a:pPr>
                      <a:r>
                        <a:rPr lang="en-US" sz="1200" b="0">
                          <a:solidFill>
                            <a:schemeClr val="tx1"/>
                          </a:solidFill>
                          <a:latin typeface="Londrina Solid" pitchFamily="2" charset="77"/>
                        </a:rPr>
                        <a:t>Week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dirty="0">
                          <a:solidFill>
                            <a:schemeClr val="tx1"/>
                          </a:solidFill>
                          <a:latin typeface="Londrina Solid" pitchFamily="2" charset="77"/>
                        </a:rPr>
                        <a:t>News Story</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pitchFamily="2" charset="77"/>
                        </a:rPr>
                        <a:t>Focus Question</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pitchFamily="2" charset="77"/>
                        </a:rPr>
                        <a:t>British</a:t>
                      </a:r>
                      <a:br>
                        <a:rPr lang="en-US" sz="1200" b="0">
                          <a:solidFill>
                            <a:schemeClr val="tx1"/>
                          </a:solidFill>
                          <a:latin typeface="Londrina Solid" pitchFamily="2" charset="77"/>
                        </a:rPr>
                      </a:br>
                      <a:r>
                        <a:rPr lang="en-US" sz="1200" b="0">
                          <a:solidFill>
                            <a:schemeClr val="tx1"/>
                          </a:solidFill>
                          <a:latin typeface="Londrina Solid" pitchFamily="2" charset="77"/>
                        </a:rPr>
                        <a:t>Value Link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dirty="0">
                          <a:solidFill>
                            <a:schemeClr val="tx1"/>
                          </a:solidFill>
                          <a:latin typeface="Londrina Solid" pitchFamily="2" charset="77"/>
                        </a:rPr>
                        <a:t>Protected Characteristics</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marL="0" marR="0" lvl="0" indent="0" algn="l" defTabSz="1007943" rtl="0" eaLnBrk="1" fontAlgn="auto" latinLnBrk="0" hangingPunct="1">
                        <a:lnSpc>
                          <a:spcPct val="90000"/>
                        </a:lnSpc>
                        <a:spcBef>
                          <a:spcPts val="0"/>
                        </a:spcBef>
                        <a:spcAft>
                          <a:spcPts val="0"/>
                        </a:spcAft>
                        <a:buClrTx/>
                        <a:buSzTx/>
                        <a:buFontTx/>
                        <a:buNone/>
                        <a:tabLst/>
                        <a:defRPr/>
                      </a:pPr>
                      <a:r>
                        <a:rPr lang="en-US" sz="1200" b="0" dirty="0">
                          <a:solidFill>
                            <a:schemeClr val="tx1"/>
                          </a:solidFill>
                          <a:latin typeface="Londrina Solid" pitchFamily="2" charset="77"/>
                        </a:rPr>
                        <a:t>UN Article</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val="3404771581"/>
                  </a:ext>
                </a:extLst>
              </a:tr>
              <a:tr h="699298">
                <a:tc>
                  <a:txBody>
                    <a:bodyPr/>
                    <a:lstStyle/>
                    <a:p>
                      <a:r>
                        <a:rPr lang="en-US" sz="800" b="1" dirty="0">
                          <a:latin typeface="ABeeZee" panose="02000000000000000000" pitchFamily="2" charset="0"/>
                        </a:rPr>
                        <a:t>26</a:t>
                      </a:r>
                      <a:r>
                        <a:rPr lang="en-US" sz="800" b="1" baseline="30000" dirty="0">
                          <a:latin typeface="ABeeZee" panose="02000000000000000000" pitchFamily="2" charset="0"/>
                        </a:rPr>
                        <a:t>th</a:t>
                      </a:r>
                      <a:r>
                        <a:rPr lang="en-US" sz="800" b="1" dirty="0">
                          <a:latin typeface="ABeeZee" panose="02000000000000000000" pitchFamily="2" charset="0"/>
                        </a:rPr>
                        <a:t> </a:t>
                      </a:r>
                    </a:p>
                    <a:p>
                      <a:r>
                        <a:rPr lang="en-US" sz="800" b="1" dirty="0">
                          <a:latin typeface="ABeeZee" panose="02000000000000000000" pitchFamily="2" charset="0"/>
                        </a:rPr>
                        <a:t>August</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ABeeZee" panose="02000000000000000000" pitchFamily="2" charset="0"/>
                          <a:ea typeface="+mn-ea"/>
                          <a:cs typeface="+mn-cs"/>
                        </a:rPr>
                        <a:t>A nine-year-old girl is set to make history as the youngest person ever to represent the UK internationally in any sport. </a:t>
                      </a:r>
                      <a:r>
                        <a:rPr lang="en-GB" sz="900" kern="1200" dirty="0" err="1">
                          <a:solidFill>
                            <a:schemeClr val="dk1"/>
                          </a:solidFill>
                          <a:effectLst/>
                          <a:latin typeface="ABeeZee" panose="02000000000000000000" pitchFamily="2" charset="0"/>
                          <a:ea typeface="+mn-ea"/>
                          <a:cs typeface="+mn-cs"/>
                        </a:rPr>
                        <a:t>Bodhana</a:t>
                      </a:r>
                      <a:r>
                        <a:rPr lang="en-GB" sz="900" kern="1200" dirty="0">
                          <a:solidFill>
                            <a:schemeClr val="dk1"/>
                          </a:solidFill>
                          <a:effectLst/>
                          <a:latin typeface="ABeeZee" panose="02000000000000000000" pitchFamily="2" charset="0"/>
                          <a:ea typeface="+mn-ea"/>
                          <a:cs typeface="+mn-cs"/>
                        </a:rPr>
                        <a:t> </a:t>
                      </a:r>
                      <a:r>
                        <a:rPr lang="en-GB" sz="900" kern="1200" dirty="0" err="1">
                          <a:solidFill>
                            <a:schemeClr val="dk1"/>
                          </a:solidFill>
                          <a:effectLst/>
                          <a:latin typeface="ABeeZee" panose="02000000000000000000" pitchFamily="2" charset="0"/>
                          <a:ea typeface="+mn-ea"/>
                          <a:cs typeface="+mn-cs"/>
                        </a:rPr>
                        <a:t>Sivanandan</a:t>
                      </a:r>
                      <a:r>
                        <a:rPr lang="en-GB" sz="900" kern="1200" dirty="0">
                          <a:solidFill>
                            <a:schemeClr val="dk1"/>
                          </a:solidFill>
                          <a:effectLst/>
                          <a:latin typeface="ABeeZee" panose="02000000000000000000" pitchFamily="2" charset="0"/>
                          <a:ea typeface="+mn-ea"/>
                          <a:cs typeface="+mn-cs"/>
                        </a:rPr>
                        <a:t>, from Harrow, northwest London, has been selected for the team representing England at the Chess Olympiad in Budapest in September.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900" b="0" dirty="0">
                          <a:latin typeface="ABeeZee" panose="02000000000000000000" pitchFamily="2" charset="0"/>
                        </a:rPr>
                        <a:t>Should your age ever stop you from doing something?</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a:latin typeface="ABeeZee" panose="02000000000000000000" pitchFamily="2" charset="0"/>
                        </a:rPr>
                        <a:t>Democracy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dirty="0">
                          <a:latin typeface="ABeeZee" panose="02000000000000000000" pitchFamily="2" charset="0"/>
                        </a:rPr>
                        <a:t>Age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extLst>
                  <a:ext uri="{0D108BD9-81ED-4DB2-BD59-A6C34878D82A}">
                    <a16:rowId xmlns:a16="http://schemas.microsoft.com/office/drawing/2014/main" val="2722684498"/>
                  </a:ext>
                </a:extLst>
              </a:tr>
              <a:tr h="615215">
                <a:tc>
                  <a:txBody>
                    <a:bodyPr/>
                    <a:lstStyle/>
                    <a:p>
                      <a:r>
                        <a:rPr lang="en-US" sz="800" b="1" dirty="0">
                          <a:latin typeface="ABeeZee" panose="02000000000000000000" pitchFamily="2" charset="0"/>
                        </a:rPr>
                        <a:t>2</a:t>
                      </a:r>
                      <a:r>
                        <a:rPr lang="en-US" sz="800" b="1" baseline="30000" dirty="0">
                          <a:latin typeface="ABeeZee" panose="02000000000000000000" pitchFamily="2" charset="0"/>
                        </a:rPr>
                        <a:t>nd</a:t>
                      </a:r>
                      <a:r>
                        <a:rPr lang="en-US" sz="800" b="1" dirty="0">
                          <a:latin typeface="ABeeZee" panose="02000000000000000000" pitchFamily="2" charset="0"/>
                        </a:rPr>
                        <a:t> </a:t>
                      </a:r>
                    </a:p>
                    <a:p>
                      <a:r>
                        <a:rPr lang="en-US" sz="800" b="1" dirty="0">
                          <a:latin typeface="ABeeZee" panose="02000000000000000000" pitchFamily="2" charset="0"/>
                        </a:rPr>
                        <a:t>September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900" b="0" dirty="0">
                          <a:latin typeface="ABeeZee" panose="02000000000000000000" pitchFamily="2" charset="0"/>
                        </a:rPr>
                        <a:t>Over the summer, many protests took place in England and Northern Ireland. Following the protests, communities in many towns, including Middlesborough, organised clean-up efforts that united people from all faiths and races.</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900" b="0" dirty="0">
                          <a:latin typeface="ABeeZee" panose="02000000000000000000" pitchFamily="2" charset="0"/>
                        </a:rPr>
                        <a:t>How can communities help each other in times of difficulty?</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900" b="0" kern="1200" dirty="0">
                          <a:solidFill>
                            <a:schemeClr val="dk1"/>
                          </a:solidFill>
                          <a:effectLst/>
                          <a:latin typeface="ABeeZee" panose="02000000000000000000" pitchFamily="2" charset="0"/>
                          <a:ea typeface="+mn-ea"/>
                          <a:cs typeface="+mn-cs"/>
                        </a:rPr>
                        <a:t>Mutual Respect and Tolerance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US" sz="900" b="0" dirty="0">
                          <a:latin typeface="ABeeZee" panose="02000000000000000000" pitchFamily="2" charset="0"/>
                        </a:rPr>
                        <a:t>Race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extLst>
                  <a:ext uri="{0D108BD9-81ED-4DB2-BD59-A6C34878D82A}">
                    <a16:rowId xmlns:a16="http://schemas.microsoft.com/office/drawing/2014/main" val="2303861890"/>
                  </a:ext>
                </a:extLst>
              </a:tr>
              <a:tr h="745962">
                <a:tc>
                  <a:txBody>
                    <a:bodyPr/>
                    <a:lstStyle/>
                    <a:p>
                      <a:r>
                        <a:rPr lang="en-US" sz="800" b="1" dirty="0">
                          <a:latin typeface="ABeeZee" panose="02000000000000000000" pitchFamily="2" charset="0"/>
                        </a:rPr>
                        <a:t>9</a:t>
                      </a:r>
                      <a:r>
                        <a:rPr lang="en-US" sz="800" b="1" baseline="30000" dirty="0">
                          <a:latin typeface="ABeeZee" panose="02000000000000000000" pitchFamily="2" charset="0"/>
                        </a:rPr>
                        <a:t>th</a:t>
                      </a:r>
                      <a:r>
                        <a:rPr lang="en-US" sz="800" b="1" dirty="0">
                          <a:latin typeface="ABeeZee" panose="02000000000000000000" pitchFamily="2" charset="0"/>
                        </a:rPr>
                        <a:t> </a:t>
                      </a:r>
                    </a:p>
                    <a:p>
                      <a:r>
                        <a:rPr lang="en-US" sz="800" b="1" dirty="0">
                          <a:latin typeface="ABeeZee" panose="02000000000000000000" pitchFamily="2" charset="0"/>
                        </a:rPr>
                        <a:t>September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900" b="0" dirty="0">
                          <a:latin typeface="ABeeZee" panose="02000000000000000000" pitchFamily="2" charset="0"/>
                        </a:rPr>
                        <a:t>Space agency, Nasa, says two astronauts stuck on the International Space Station (ISS) won't return to Earth until next year. Sunita Williams and Barry 'Butch' Wilmore originally went on an eight-day mission but so far have remained for two months.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900" b="0" dirty="0">
                          <a:latin typeface="ABeeZee" panose="02000000000000000000" pitchFamily="2" charset="0"/>
                        </a:rPr>
                        <a:t>How can we respond to unexpected events?</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US" sz="900" b="0" dirty="0">
                          <a:latin typeface="ABeeZee" panose="02000000000000000000" pitchFamily="2" charset="0"/>
                        </a:rPr>
                        <a:t>Individual Liberty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900" b="0" dirty="0">
                          <a:latin typeface="ABeeZee" panose="02000000000000000000" pitchFamily="2" charset="0"/>
                        </a:rPr>
                        <a:t>Religion or Belief</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extLst>
                  <a:ext uri="{0D108BD9-81ED-4DB2-BD59-A6C34878D82A}">
                    <a16:rowId xmlns:a16="http://schemas.microsoft.com/office/drawing/2014/main" val="3508320871"/>
                  </a:ext>
                </a:extLst>
              </a:tr>
              <a:tr h="549448">
                <a:tc>
                  <a:txBody>
                    <a:bodyPr/>
                    <a:lstStyle/>
                    <a:p>
                      <a:r>
                        <a:rPr lang="en-US" sz="800" b="1" dirty="0">
                          <a:latin typeface="ABeeZee" panose="02000000000000000000" pitchFamily="2" charset="0"/>
                        </a:rPr>
                        <a:t>16</a:t>
                      </a:r>
                      <a:r>
                        <a:rPr lang="en-US" sz="800" b="1" baseline="30000" dirty="0">
                          <a:latin typeface="ABeeZee" panose="02000000000000000000" pitchFamily="2" charset="0"/>
                        </a:rPr>
                        <a:t>th</a:t>
                      </a:r>
                      <a:r>
                        <a:rPr lang="en-US" sz="800" b="1" dirty="0">
                          <a:latin typeface="ABeeZee" panose="02000000000000000000" pitchFamily="2" charset="0"/>
                        </a:rPr>
                        <a:t> </a:t>
                      </a:r>
                    </a:p>
                    <a:p>
                      <a:r>
                        <a:rPr lang="en-US" sz="800" b="1" dirty="0">
                          <a:latin typeface="ABeeZee" panose="02000000000000000000" pitchFamily="2" charset="0"/>
                        </a:rPr>
                        <a:t>September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sz="900" b="0" dirty="0">
                          <a:latin typeface="ABeeZee" panose="02000000000000000000" pitchFamily="2" charset="0"/>
                        </a:rPr>
                        <a:t>The Wildlife Photographer of the Year shortlist has recently been announced, with just 100 photos left in the competition, following a record-breaking 59,228 entries!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dirty="0">
                          <a:latin typeface="ABeeZee" panose="02000000000000000000" pitchFamily="2" charset="0"/>
                        </a:rPr>
                        <a:t>How can photos shape the world?</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dirty="0">
                          <a:latin typeface="ABeeZee" panose="02000000000000000000" pitchFamily="2" charset="0"/>
                        </a:rPr>
                        <a:t>Mutual Respect and Tolerance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dirty="0">
                          <a:latin typeface="ABeeZee" panose="02000000000000000000" pitchFamily="2" charset="0"/>
                        </a:rPr>
                        <a:t>Age</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extLst>
                  <a:ext uri="{0D108BD9-81ED-4DB2-BD59-A6C34878D82A}">
                    <a16:rowId xmlns:a16="http://schemas.microsoft.com/office/drawing/2014/main" val="733039331"/>
                  </a:ext>
                </a:extLst>
              </a:tr>
              <a:tr h="615215">
                <a:tc>
                  <a:txBody>
                    <a:bodyPr/>
                    <a:lstStyle/>
                    <a:p>
                      <a:r>
                        <a:rPr lang="en-US" sz="800" b="1" dirty="0">
                          <a:latin typeface="ABeeZee" panose="02000000000000000000" pitchFamily="2" charset="0"/>
                        </a:rPr>
                        <a:t>23</a:t>
                      </a:r>
                      <a:r>
                        <a:rPr lang="en-US" sz="800" b="1" baseline="30000" dirty="0">
                          <a:latin typeface="ABeeZee" panose="02000000000000000000" pitchFamily="2" charset="0"/>
                        </a:rPr>
                        <a:t>rd</a:t>
                      </a:r>
                      <a:r>
                        <a:rPr lang="en-US" sz="800" b="1" dirty="0">
                          <a:latin typeface="ABeeZee" panose="02000000000000000000" pitchFamily="2" charset="0"/>
                        </a:rPr>
                        <a:t> </a:t>
                      </a:r>
                    </a:p>
                    <a:p>
                      <a:r>
                        <a:rPr lang="en-US" sz="800" b="1" dirty="0">
                          <a:latin typeface="ABeeZee" panose="02000000000000000000" pitchFamily="2" charset="0"/>
                        </a:rPr>
                        <a:t>September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900" b="0" dirty="0">
                          <a:latin typeface="ABeeZee" panose="02000000000000000000" pitchFamily="2" charset="0"/>
                        </a:rPr>
                        <a:t>The UK's first teacherless classroom, using AI (artificial intelligence) instead of human teachers has opened. David Game College, a school in London, opened its new course for twenty GCSE pupils in September.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900" b="0" dirty="0">
                          <a:latin typeface="ABeeZee" panose="02000000000000000000" pitchFamily="2" charset="0"/>
                        </a:rPr>
                        <a:t>Will classrooms of the future be teacherless?</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dirty="0">
                          <a:latin typeface="ABeeZee" panose="02000000000000000000" pitchFamily="2" charset="0"/>
                        </a:rPr>
                        <a:t>Rule of Law</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a:latin typeface="ABeeZee" panose="02000000000000000000" pitchFamily="2" charset="0"/>
                        </a:rPr>
                        <a:t>Religion or Belief</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2850670132"/>
                  </a:ext>
                </a:extLst>
              </a:tr>
              <a:tr h="699298">
                <a:tc>
                  <a:txBody>
                    <a:bodyPr/>
                    <a:lstStyle/>
                    <a:p>
                      <a:r>
                        <a:rPr lang="en-US" sz="800" b="1" dirty="0">
                          <a:latin typeface="ABeeZee" panose="02000000000000000000" pitchFamily="2" charset="0"/>
                        </a:rPr>
                        <a:t>30</a:t>
                      </a:r>
                      <a:r>
                        <a:rPr lang="en-US" sz="800" b="1" baseline="30000" dirty="0">
                          <a:latin typeface="ABeeZee" panose="02000000000000000000" pitchFamily="2" charset="0"/>
                        </a:rPr>
                        <a:t>th</a:t>
                      </a:r>
                      <a:r>
                        <a:rPr lang="en-US" sz="800" b="1" dirty="0">
                          <a:latin typeface="ABeeZee" panose="02000000000000000000" pitchFamily="2" charset="0"/>
                        </a:rPr>
                        <a:t> </a:t>
                      </a:r>
                    </a:p>
                    <a:p>
                      <a:r>
                        <a:rPr lang="en-US" sz="800" b="1" dirty="0">
                          <a:latin typeface="ABeeZee" panose="02000000000000000000" pitchFamily="2" charset="0"/>
                        </a:rPr>
                        <a:t>September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kern="1200" dirty="0">
                          <a:solidFill>
                            <a:schemeClr val="dk1"/>
                          </a:solidFill>
                          <a:effectLst/>
                          <a:latin typeface="ABeeZee" panose="02000000000000000000" pitchFamily="2" charset="0"/>
                          <a:ea typeface="+mn-ea"/>
                          <a:cs typeface="+mn-cs"/>
                        </a:rPr>
                        <a:t>Book publishing company, Penguin Random House UK, has revealed a new book-vending machine at Linlithgow Academy, near Edinburgh, Scotland. The machine gives the pupils access to more than seventy different books from Penguin’s ‘Lit in Colour’ reading lists.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a:solidFill>
                            <a:schemeClr val="dk1"/>
                          </a:solidFill>
                          <a:effectLst/>
                          <a:latin typeface="ABeeZee" panose="02000000000000000000" pitchFamily="2" charset="0"/>
                          <a:ea typeface="+mn-ea"/>
                          <a:cs typeface="+mn-cs"/>
                        </a:rPr>
                        <a:t>How important is it to know about the author behind the book?</a:t>
                      </a:r>
                      <a:endParaRPr lang="en-GB" sz="900" b="0" kern="1200" dirty="0">
                        <a:solidFill>
                          <a:schemeClr val="dk1"/>
                        </a:solidFill>
                        <a:effectLst/>
                        <a:latin typeface="ABeeZee" panose="02000000000000000000" pitchFamily="2" charset="0"/>
                        <a:ea typeface="+mn-ea"/>
                        <a:cs typeface="+mn-cs"/>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kern="1200">
                          <a:solidFill>
                            <a:schemeClr val="dk1"/>
                          </a:solidFill>
                          <a:effectLst/>
                          <a:latin typeface="ABeeZee" panose="02000000000000000000" pitchFamily="2" charset="0"/>
                          <a:ea typeface="+mn-ea"/>
                          <a:cs typeface="+mn-cs"/>
                        </a:rPr>
                        <a:t>Mutual Respect and Tolerance</a:t>
                      </a:r>
                      <a:endParaRPr lang="en-GB" sz="900" b="0" kern="1200" dirty="0">
                        <a:solidFill>
                          <a:schemeClr val="dk1"/>
                        </a:solidFill>
                        <a:effectLst/>
                        <a:latin typeface="ABeeZee" panose="02000000000000000000" pitchFamily="2" charset="0"/>
                        <a:ea typeface="+mn-ea"/>
                        <a:cs typeface="+mn-cs"/>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a:solidFill>
                            <a:schemeClr val="dk1"/>
                          </a:solidFill>
                          <a:effectLst/>
                          <a:latin typeface="ABeeZee" panose="02000000000000000000" pitchFamily="2" charset="0"/>
                          <a:ea typeface="+mn-ea"/>
                          <a:cs typeface="+mn-cs"/>
                        </a:rPr>
                        <a:t>Race</a:t>
                      </a:r>
                      <a:endParaRPr lang="en-GB" sz="900" b="0" kern="1200" dirty="0">
                        <a:solidFill>
                          <a:schemeClr val="dk1"/>
                        </a:solidFill>
                        <a:effectLst/>
                        <a:latin typeface="ABeeZee" panose="02000000000000000000" pitchFamily="2" charset="0"/>
                        <a:ea typeface="+mn-ea"/>
                        <a:cs typeface="+mn-cs"/>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3290937059"/>
                  </a:ext>
                </a:extLst>
              </a:tr>
              <a:tr h="547425">
                <a:tc>
                  <a:txBody>
                    <a:bodyPr/>
                    <a:lstStyle/>
                    <a:p>
                      <a:r>
                        <a:rPr lang="en-US" sz="800" b="1" dirty="0">
                          <a:latin typeface="ABeeZee" panose="02000000000000000000" pitchFamily="2" charset="0"/>
                        </a:rPr>
                        <a:t>7</a:t>
                      </a:r>
                      <a:r>
                        <a:rPr lang="en-US" sz="800" b="1" baseline="30000" dirty="0">
                          <a:latin typeface="ABeeZee" panose="02000000000000000000" pitchFamily="2" charset="0"/>
                        </a:rPr>
                        <a:t>th</a:t>
                      </a:r>
                      <a:r>
                        <a:rPr lang="en-US" sz="800" b="1" dirty="0">
                          <a:latin typeface="ABeeZee" panose="02000000000000000000" pitchFamily="2" charset="0"/>
                        </a:rPr>
                        <a:t> </a:t>
                      </a:r>
                    </a:p>
                    <a:p>
                      <a:r>
                        <a:rPr lang="en-US" sz="800" b="1" dirty="0">
                          <a:latin typeface="ABeeZee" panose="02000000000000000000" pitchFamily="2" charset="0"/>
                        </a:rPr>
                        <a:t>October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GB" sz="900" b="0" dirty="0">
                          <a:latin typeface="ABeeZee" panose="02000000000000000000" pitchFamily="2" charset="0"/>
                        </a:rPr>
                        <a:t>The company, Amazon, has told all staff they need to return to the office five days a week, ending the option to work from home.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GB" sz="900" b="0" dirty="0">
                          <a:latin typeface="ABeeZee" panose="02000000000000000000" pitchFamily="2" charset="0"/>
                        </a:rPr>
                        <a:t>How important are human interactions?</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900" b="0" dirty="0">
                          <a:latin typeface="ABeeZee" panose="02000000000000000000" pitchFamily="2" charset="0"/>
                        </a:rPr>
                        <a:t>Individual Liberty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900" b="0" dirty="0">
                          <a:latin typeface="ABeeZee" panose="02000000000000000000" pitchFamily="2" charset="0"/>
                        </a:rPr>
                        <a:t>All</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2304831674"/>
                  </a:ext>
                </a:extLst>
              </a:tr>
              <a:tr h="399599">
                <a:tc>
                  <a:txBody>
                    <a:bodyPr/>
                    <a:lstStyle/>
                    <a:p>
                      <a:r>
                        <a:rPr lang="en-US" sz="800" b="1" dirty="0">
                          <a:latin typeface="ABeeZee" panose="02000000000000000000" pitchFamily="2" charset="0"/>
                        </a:rPr>
                        <a:t>14</a:t>
                      </a:r>
                      <a:r>
                        <a:rPr lang="en-US" sz="800" b="1" baseline="30000" dirty="0">
                          <a:latin typeface="ABeeZee" panose="02000000000000000000" pitchFamily="2" charset="0"/>
                        </a:rPr>
                        <a:t>th</a:t>
                      </a:r>
                      <a:r>
                        <a:rPr lang="en-US" sz="800" b="1" dirty="0">
                          <a:latin typeface="ABeeZee" panose="02000000000000000000" pitchFamily="2" charset="0"/>
                        </a:rPr>
                        <a:t> </a:t>
                      </a:r>
                    </a:p>
                    <a:p>
                      <a:r>
                        <a:rPr lang="en-US" sz="800" b="1" dirty="0">
                          <a:latin typeface="ABeeZee" panose="02000000000000000000" pitchFamily="2" charset="0"/>
                        </a:rPr>
                        <a:t>October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kern="1200" dirty="0">
                          <a:solidFill>
                            <a:schemeClr val="dk1"/>
                          </a:solidFill>
                          <a:effectLst/>
                          <a:latin typeface="ABeeZee" panose="02000000000000000000" pitchFamily="2" charset="0"/>
                          <a:ea typeface="+mn-ea"/>
                          <a:cs typeface="+mn-cs"/>
                        </a:rPr>
                        <a:t>UK Prime Minister, Sir Keir Starmer, has faced questioning and criticism recently for accepting free gifts.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dirty="0">
                          <a:latin typeface="ABeeZee" panose="02000000000000000000" pitchFamily="2" charset="0"/>
                        </a:rPr>
                        <a:t>Why do people give gifts?</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a:latin typeface="ABeeZee" panose="02000000000000000000" pitchFamily="2" charset="0"/>
                        </a:rPr>
                        <a:t>Rule of Law</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a:latin typeface="ABeeZee" panose="02000000000000000000" pitchFamily="2" charset="0"/>
                        </a:rPr>
                        <a:t>Race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539502719"/>
                  </a:ext>
                </a:extLst>
              </a:tr>
              <a:tr h="399599">
                <a:tc>
                  <a:txBody>
                    <a:bodyPr/>
                    <a:lstStyle/>
                    <a:p>
                      <a:r>
                        <a:rPr lang="en-US" sz="800" b="1" dirty="0">
                          <a:latin typeface="ABeeZee" panose="02000000000000000000" pitchFamily="2" charset="0"/>
                        </a:rPr>
                        <a:t>21</a:t>
                      </a:r>
                      <a:r>
                        <a:rPr lang="en-US" sz="800" b="1" baseline="30000" dirty="0">
                          <a:latin typeface="ABeeZee" panose="02000000000000000000" pitchFamily="2" charset="0"/>
                        </a:rPr>
                        <a:t>st</a:t>
                      </a:r>
                      <a:r>
                        <a:rPr lang="en-US" sz="800" b="1" dirty="0">
                          <a:latin typeface="ABeeZee" panose="02000000000000000000" pitchFamily="2" charset="0"/>
                        </a:rPr>
                        <a:t> </a:t>
                      </a:r>
                    </a:p>
                    <a:p>
                      <a:r>
                        <a:rPr lang="en-US" sz="800" b="1" dirty="0">
                          <a:latin typeface="ABeeZee" panose="02000000000000000000" pitchFamily="2" charset="0"/>
                        </a:rPr>
                        <a:t>October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900" b="0" dirty="0">
                          <a:latin typeface="ABeeZee" panose="02000000000000000000" pitchFamily="2" charset="0"/>
                        </a:rPr>
                        <a:t>Following a ten-year campaign, music exam boards have announced they will now be including Sikh sacred music, also known as Kirtan, on their syllabus.</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900" b="0" dirty="0">
                          <a:latin typeface="ABeeZee" panose="02000000000000000000" pitchFamily="2" charset="0"/>
                        </a:rPr>
                        <a:t>What impact can music have on our lives?</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dirty="0">
                          <a:latin typeface="ABeeZee" panose="02000000000000000000" pitchFamily="2" charset="0"/>
                        </a:rPr>
                        <a:t>Democracy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dirty="0">
                          <a:latin typeface="ABeeZee" panose="02000000000000000000" pitchFamily="2" charset="0"/>
                        </a:rPr>
                        <a:t>Religion or Belief</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extLst>
                  <a:ext uri="{0D108BD9-81ED-4DB2-BD59-A6C34878D82A}">
                    <a16:rowId xmlns:a16="http://schemas.microsoft.com/office/drawing/2014/main" val="178734816"/>
                  </a:ext>
                </a:extLst>
              </a:tr>
            </a:tbl>
          </a:graphicData>
        </a:graphic>
      </p:graphicFrame>
      <p:pic>
        <p:nvPicPr>
          <p:cNvPr id="2" name="Picture 1">
            <a:extLst>
              <a:ext uri="{FF2B5EF4-FFF2-40B4-BE49-F238E27FC236}">
                <a16:creationId xmlns:a16="http://schemas.microsoft.com/office/drawing/2014/main" id="{762DD2BA-AD3E-19EF-7522-6DD9BBFBBD20}"/>
              </a:ext>
            </a:extLst>
          </p:cNvPr>
          <p:cNvPicPr>
            <a:picLocks noChangeAspect="1"/>
          </p:cNvPicPr>
          <p:nvPr/>
        </p:nvPicPr>
        <p:blipFill>
          <a:blip r:embed="rId3"/>
          <a:srcRect/>
          <a:stretch/>
        </p:blipFill>
        <p:spPr>
          <a:xfrm>
            <a:off x="9549468" y="1693333"/>
            <a:ext cx="762211" cy="631516"/>
          </a:xfrm>
          <a:prstGeom prst="rect">
            <a:avLst/>
          </a:prstGeom>
        </p:spPr>
      </p:pic>
      <p:pic>
        <p:nvPicPr>
          <p:cNvPr id="26" name="Picture 25">
            <a:extLst>
              <a:ext uri="{FF2B5EF4-FFF2-40B4-BE49-F238E27FC236}">
                <a16:creationId xmlns:a16="http://schemas.microsoft.com/office/drawing/2014/main" id="{D6C8C15B-148A-D0FE-69EA-59180E88E96C}"/>
              </a:ext>
            </a:extLst>
          </p:cNvPr>
          <p:cNvPicPr>
            <a:picLocks noChangeAspect="1"/>
          </p:cNvPicPr>
          <p:nvPr/>
        </p:nvPicPr>
        <p:blipFill>
          <a:blip r:embed="rId4"/>
          <a:stretch>
            <a:fillRect/>
          </a:stretch>
        </p:blipFill>
        <p:spPr>
          <a:xfrm>
            <a:off x="9554340" y="2390072"/>
            <a:ext cx="757339" cy="540941"/>
          </a:xfrm>
          <a:prstGeom prst="rect">
            <a:avLst/>
          </a:prstGeom>
        </p:spPr>
      </p:pic>
      <p:pic>
        <p:nvPicPr>
          <p:cNvPr id="28" name="Picture 27">
            <a:extLst>
              <a:ext uri="{FF2B5EF4-FFF2-40B4-BE49-F238E27FC236}">
                <a16:creationId xmlns:a16="http://schemas.microsoft.com/office/drawing/2014/main" id="{C89390B0-DE71-A625-49EE-2DB6981B1516}"/>
              </a:ext>
            </a:extLst>
          </p:cNvPr>
          <p:cNvPicPr>
            <a:picLocks noChangeAspect="1"/>
          </p:cNvPicPr>
          <p:nvPr/>
        </p:nvPicPr>
        <p:blipFill>
          <a:blip r:embed="rId5"/>
          <a:stretch>
            <a:fillRect/>
          </a:stretch>
        </p:blipFill>
        <p:spPr>
          <a:xfrm>
            <a:off x="9561843" y="2998911"/>
            <a:ext cx="749836" cy="676723"/>
          </a:xfrm>
          <a:prstGeom prst="rect">
            <a:avLst/>
          </a:prstGeom>
        </p:spPr>
      </p:pic>
      <p:pic>
        <p:nvPicPr>
          <p:cNvPr id="27" name="Picture 26">
            <a:extLst>
              <a:ext uri="{FF2B5EF4-FFF2-40B4-BE49-F238E27FC236}">
                <a16:creationId xmlns:a16="http://schemas.microsoft.com/office/drawing/2014/main" id="{B14CEAE4-BE13-5B6C-3836-FED051968B34}"/>
              </a:ext>
            </a:extLst>
          </p:cNvPr>
          <p:cNvPicPr>
            <a:picLocks noChangeAspect="1"/>
          </p:cNvPicPr>
          <p:nvPr/>
        </p:nvPicPr>
        <p:blipFill>
          <a:blip r:embed="rId6"/>
          <a:stretch>
            <a:fillRect/>
          </a:stretch>
        </p:blipFill>
        <p:spPr>
          <a:xfrm>
            <a:off x="9561842" y="3740889"/>
            <a:ext cx="749835" cy="498911"/>
          </a:xfrm>
          <a:prstGeom prst="rect">
            <a:avLst/>
          </a:prstGeom>
        </p:spPr>
      </p:pic>
      <p:pic>
        <p:nvPicPr>
          <p:cNvPr id="31" name="Picture 30">
            <a:extLst>
              <a:ext uri="{FF2B5EF4-FFF2-40B4-BE49-F238E27FC236}">
                <a16:creationId xmlns:a16="http://schemas.microsoft.com/office/drawing/2014/main" id="{9D07D4BB-A9FE-A0D7-FAA8-A98F32C35DFC}"/>
              </a:ext>
            </a:extLst>
          </p:cNvPr>
          <p:cNvPicPr>
            <a:picLocks noChangeAspect="1"/>
          </p:cNvPicPr>
          <p:nvPr/>
        </p:nvPicPr>
        <p:blipFill>
          <a:blip r:embed="rId7"/>
          <a:stretch>
            <a:fillRect/>
          </a:stretch>
        </p:blipFill>
        <p:spPr>
          <a:xfrm>
            <a:off x="9559557" y="4298267"/>
            <a:ext cx="749835" cy="540941"/>
          </a:xfrm>
          <a:prstGeom prst="rect">
            <a:avLst/>
          </a:prstGeom>
        </p:spPr>
      </p:pic>
      <p:pic>
        <p:nvPicPr>
          <p:cNvPr id="25" name="Picture 24">
            <a:extLst>
              <a:ext uri="{FF2B5EF4-FFF2-40B4-BE49-F238E27FC236}">
                <a16:creationId xmlns:a16="http://schemas.microsoft.com/office/drawing/2014/main" id="{5FCF1B6A-7FC6-EA72-F0CD-869C7A66608E}"/>
              </a:ext>
            </a:extLst>
          </p:cNvPr>
          <p:cNvPicPr>
            <a:picLocks noChangeAspect="1"/>
          </p:cNvPicPr>
          <p:nvPr/>
        </p:nvPicPr>
        <p:blipFill>
          <a:blip r:embed="rId8"/>
          <a:stretch>
            <a:fillRect/>
          </a:stretch>
        </p:blipFill>
        <p:spPr>
          <a:xfrm>
            <a:off x="9562722" y="4914206"/>
            <a:ext cx="746669" cy="647509"/>
          </a:xfrm>
          <a:prstGeom prst="rect">
            <a:avLst/>
          </a:prstGeom>
        </p:spPr>
      </p:pic>
      <p:pic>
        <p:nvPicPr>
          <p:cNvPr id="33" name="Picture 32">
            <a:extLst>
              <a:ext uri="{FF2B5EF4-FFF2-40B4-BE49-F238E27FC236}">
                <a16:creationId xmlns:a16="http://schemas.microsoft.com/office/drawing/2014/main" id="{DA858AA8-DB41-FD3C-3579-1D0960EA7DE9}"/>
              </a:ext>
            </a:extLst>
          </p:cNvPr>
          <p:cNvPicPr>
            <a:picLocks noChangeAspect="1"/>
          </p:cNvPicPr>
          <p:nvPr/>
        </p:nvPicPr>
        <p:blipFill>
          <a:blip r:embed="rId9"/>
          <a:stretch>
            <a:fillRect/>
          </a:stretch>
        </p:blipFill>
        <p:spPr>
          <a:xfrm>
            <a:off x="9570132" y="5606060"/>
            <a:ext cx="739259" cy="489940"/>
          </a:xfrm>
          <a:prstGeom prst="rect">
            <a:avLst/>
          </a:prstGeom>
        </p:spPr>
      </p:pic>
      <p:pic>
        <p:nvPicPr>
          <p:cNvPr id="34" name="Picture 33">
            <a:extLst>
              <a:ext uri="{FF2B5EF4-FFF2-40B4-BE49-F238E27FC236}">
                <a16:creationId xmlns:a16="http://schemas.microsoft.com/office/drawing/2014/main" id="{B7F2EEB1-7118-428C-7D62-192C057800CF}"/>
              </a:ext>
            </a:extLst>
          </p:cNvPr>
          <p:cNvPicPr>
            <a:picLocks noChangeAspect="1"/>
          </p:cNvPicPr>
          <p:nvPr/>
        </p:nvPicPr>
        <p:blipFill>
          <a:blip r:embed="rId10"/>
          <a:stretch>
            <a:fillRect/>
          </a:stretch>
        </p:blipFill>
        <p:spPr>
          <a:xfrm>
            <a:off x="9559557" y="6152387"/>
            <a:ext cx="755864" cy="359576"/>
          </a:xfrm>
          <a:prstGeom prst="rect">
            <a:avLst/>
          </a:prstGeom>
        </p:spPr>
      </p:pic>
      <p:pic>
        <p:nvPicPr>
          <p:cNvPr id="35" name="Picture 34">
            <a:extLst>
              <a:ext uri="{FF2B5EF4-FFF2-40B4-BE49-F238E27FC236}">
                <a16:creationId xmlns:a16="http://schemas.microsoft.com/office/drawing/2014/main" id="{ED0F120C-B318-06FE-B44B-01ADA7730FBE}"/>
              </a:ext>
            </a:extLst>
          </p:cNvPr>
          <p:cNvPicPr>
            <a:picLocks noChangeAspect="1"/>
          </p:cNvPicPr>
          <p:nvPr/>
        </p:nvPicPr>
        <p:blipFill>
          <a:blip r:embed="rId11"/>
          <a:stretch>
            <a:fillRect/>
          </a:stretch>
        </p:blipFill>
        <p:spPr>
          <a:xfrm>
            <a:off x="9559557" y="6559539"/>
            <a:ext cx="749834" cy="455253"/>
          </a:xfrm>
          <a:prstGeom prst="rect">
            <a:avLst/>
          </a:prstGeom>
        </p:spPr>
      </p:pic>
    </p:spTree>
    <p:extLst>
      <p:ext uri="{BB962C8B-B14F-4D97-AF65-F5344CB8AC3E}">
        <p14:creationId xmlns:p14="http://schemas.microsoft.com/office/powerpoint/2010/main" val="1238221271"/>
      </p:ext>
    </p:extLst>
  </p:cSld>
  <p:clrMapOvr>
    <a:masterClrMapping/>
  </p:clrMapOvr>
</p:sld>
</file>

<file path=ppt/theme/theme1.xml><?xml version="1.0" encoding="utf-8"?>
<a:theme xmlns:a="http://schemas.openxmlformats.org/drawingml/2006/main" name="Office Theme">
  <a:themeElements>
    <a:clrScheme name="PN">
      <a:dk1>
        <a:srgbClr val="323232"/>
      </a:dk1>
      <a:lt1>
        <a:srgbClr val="E85119"/>
      </a:lt1>
      <a:dk2>
        <a:srgbClr val="30388D"/>
      </a:dk2>
      <a:lt2>
        <a:srgbClr val="8064B0"/>
      </a:lt2>
      <a:accent1>
        <a:srgbClr val="59BCCA"/>
      </a:accent1>
      <a:accent2>
        <a:srgbClr val="F78D7D"/>
      </a:accent2>
      <a:accent3>
        <a:srgbClr val="F7AA58"/>
      </a:accent3>
      <a:accent4>
        <a:srgbClr val="F3D000"/>
      </a:accent4>
      <a:accent5>
        <a:srgbClr val="C6C6C6"/>
      </a:accent5>
      <a:accent6>
        <a:srgbClr val="707927"/>
      </a:accent6>
      <a:hlink>
        <a:srgbClr val="ABB12A"/>
      </a:hlink>
      <a:folHlink>
        <a:srgbClr val="CDCA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06376FC1FE4174AB95586CDAE444BB8" ma:contentTypeVersion="33" ma:contentTypeDescription="Create a new document." ma:contentTypeScope="" ma:versionID="e82be28c75edf265f39f80ebaf8079b6">
  <xsd:schema xmlns:xsd="http://www.w3.org/2001/XMLSchema" xmlns:xs="http://www.w3.org/2001/XMLSchema" xmlns:p="http://schemas.microsoft.com/office/2006/metadata/properties" xmlns:ns2="2bba036e-3261-42ff-ac2c-3ab430ee1e45" xmlns:ns3="44790e13-f532-45ba-883a-ea4e13c1e09a" targetNamespace="http://schemas.microsoft.com/office/2006/metadata/properties" ma:root="true" ma:fieldsID="697d8da950f199f93c3c9716d306fe1e" ns2:_="" ns3:_="">
    <xsd:import namespace="2bba036e-3261-42ff-ac2c-3ab430ee1e45"/>
    <xsd:import namespace="44790e13-f532-45ba-883a-ea4e13c1e09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Thumbnail" minOccurs="0"/>
                <xsd:element ref="ns2:Readyfordesgin" minOccurs="0"/>
                <xsd:element ref="ns2:Design"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ba036e-3261-42ff-ac2c-3ab430ee1e45"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AutoKeyPoints" ma:index="6" nillable="true" ma:displayName="MediaServiceAutoKeyPoints" ma:hidden="true" ma:internalName="MediaServiceAutoKeyPoints" ma:readOnly="true">
      <xsd:simpleType>
        <xsd:restriction base="dms:Note"/>
      </xsd:simpleType>
    </xsd:element>
    <xsd:element name="MediaServiceKeyPoints" ma:index="7" nillable="true" ma:displayName="KeyPoints" ma:internalName="MediaServiceKeyPoints" ma:readOnly="true">
      <xsd:simpleType>
        <xsd:restriction base="dms:Note">
          <xsd:maxLength value="255"/>
        </xsd:restriction>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Thumbnail" ma:index="21" nillable="true" ma:displayName="Thumbnail" ma:format="Thumbnail" ma:internalName="Thumbnail">
      <xsd:simpleType>
        <xsd:restriction base="dms:Unknown"/>
      </xsd:simpleType>
    </xsd:element>
    <xsd:element name="Readyfordesgin" ma:index="22" nillable="true" ma:displayName="Ready for design" ma:format="Dropdown" ma:internalName="Readyfordesgin">
      <xsd:simpleType>
        <xsd:restriction base="dms:Choice">
          <xsd:enumeration value="Proofed"/>
        </xsd:restriction>
      </xsd:simpleType>
    </xsd:element>
    <xsd:element name="Design" ma:index="23" nillable="true" ma:displayName="Design" ma:format="Dropdown" ma:list="UserInfo" ma:SharePointGroup="0" ma:internalName="Desig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cd51b7ef-f8cd-44b7-9228-79928f86fec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790e13-f532-45ba-883a-ea4e13c1e09a" elementFormDefault="qualified">
    <xsd:import namespace="http://schemas.microsoft.com/office/2006/documentManagement/types"/>
    <xsd:import namespace="http://schemas.microsoft.com/office/infopath/2007/PartnerControls"/>
    <xsd:element name="SharedWithUsers" ma:index="14"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5a9b011b-3db1-46b0-8d39-d9501410f20a}" ma:internalName="TaxCatchAll" ma:showField="CatchAllData" ma:web="44790e13-f532-45ba-883a-ea4e13c1e0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6"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4790e13-f532-45ba-883a-ea4e13c1e09a" xsi:nil="true"/>
    <lcf76f155ced4ddcb4097134ff3c332f xmlns="2bba036e-3261-42ff-ac2c-3ab430ee1e45">
      <Terms xmlns="http://schemas.microsoft.com/office/infopath/2007/PartnerControls"/>
    </lcf76f155ced4ddcb4097134ff3c332f>
    <Thumbnail xmlns="2bba036e-3261-42ff-ac2c-3ab430ee1e45" xsi:nil="true"/>
    <Readyfordesgin xmlns="2bba036e-3261-42ff-ac2c-3ab430ee1e45" xsi:nil="true"/>
    <Design xmlns="2bba036e-3261-42ff-ac2c-3ab430ee1e45">
      <UserInfo>
        <DisplayName/>
        <AccountId xsi:nil="true"/>
        <AccountType/>
      </UserInfo>
    </Design>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FA2A2F4-A178-4DA3-A1D0-E87CDFBDFA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ba036e-3261-42ff-ac2c-3ab430ee1e45"/>
    <ds:schemaRef ds:uri="44790e13-f532-45ba-883a-ea4e13c1e09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1654B80-C5BB-4A59-A403-AAD2AF236802}">
  <ds:schemaRefs>
    <ds:schemaRef ds:uri="2bba036e-3261-42ff-ac2c-3ab430ee1e45"/>
    <ds:schemaRef ds:uri="http://schemas.microsoft.com/office/2006/metadata/properties"/>
    <ds:schemaRef ds:uri="http://www.w3.org/XML/1998/namespace"/>
    <ds:schemaRef ds:uri="http://purl.org/dc/elements/1.1/"/>
    <ds:schemaRef ds:uri="http://purl.org/dc/terms/"/>
    <ds:schemaRef ds:uri="http://purl.org/dc/dcmitype/"/>
    <ds:schemaRef ds:uri="http://schemas.microsoft.com/office/infopath/2007/PartnerControls"/>
    <ds:schemaRef ds:uri="44790e13-f532-45ba-883a-ea4e13c1e09a"/>
    <ds:schemaRef ds:uri="http://schemas.microsoft.com/office/2006/documentManagement/types"/>
    <ds:schemaRef ds:uri="http://schemas.openxmlformats.org/package/2006/metadata/core-properties"/>
  </ds:schemaRefs>
</ds:datastoreItem>
</file>

<file path=customXml/itemProps3.xml><?xml version="1.0" encoding="utf-8"?>
<ds:datastoreItem xmlns:ds="http://schemas.openxmlformats.org/officeDocument/2006/customXml" ds:itemID="{A4F92DF7-A3DE-4669-83E8-A49E07FDA9F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308</TotalTime>
  <Words>478</Words>
  <Application>Microsoft Office PowerPoint</Application>
  <PresentationFormat>Custom</PresentationFormat>
  <Paragraphs>63</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ABeeZee</vt:lpstr>
      <vt:lpstr>Arial</vt:lpstr>
      <vt:lpstr>Calibri</vt:lpstr>
      <vt:lpstr>Calibri Light</vt:lpstr>
      <vt:lpstr>Londrina Solid</vt:lpstr>
      <vt:lpstr>LondrinaSolid-Regular</vt:lpstr>
      <vt:lpstr>RobotoCondensed-Regular</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Brendan McGawley</dc:creator>
  <cp:lastModifiedBy>Ruth Bosomworth</cp:lastModifiedBy>
  <cp:revision>5</cp:revision>
  <cp:lastPrinted>2023-10-20T12:49:32Z</cp:lastPrinted>
  <dcterms:created xsi:type="dcterms:W3CDTF">2021-10-30T10:54:12Z</dcterms:created>
  <dcterms:modified xsi:type="dcterms:W3CDTF">2024-10-18T11:29:47Z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0x010100E06376FC1FE4174AB95586CDAE444BB8</vt:lpwstr>
  </property>
  <property fmtid="{D5CDD505-2E9C-101B-9397-08002B2CF9AE}" pid="3" name="MediaServiceImageTags">
    <vt:lpwstr/>
  </property>
</Properties>
</file>