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notesMasterIdLst>
    <p:notesMasterId r:id="rId6"/>
  </p:notesMasterIdLst>
  <p:handoutMasterIdLst>
    <p:handoutMasterId r:id="rId7"/>
  </p:handoutMasterIdLst>
  <p:sldIdLst>
    <p:sldId id="465" r:id="rId5"/>
  </p:sldIdLst>
  <p:sldSz cx="10691813" cy="7559675"/>
  <p:notesSz cx="6888163" cy="100203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05" userDrawn="1">
          <p15:clr>
            <a:srgbClr val="A4A3A4"/>
          </p15:clr>
        </p15:guide>
        <p15:guide id="2" pos="33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B13B"/>
    <a:srgbClr val="FFFFFF"/>
    <a:srgbClr val="6B7627"/>
    <a:srgbClr val="1D2A44"/>
    <a:srgbClr val="1B2234"/>
    <a:srgbClr val="0A2031"/>
    <a:srgbClr val="A7C233"/>
    <a:srgbClr val="B3A4D2"/>
    <a:srgbClr val="CCC1E1"/>
    <a:srgbClr val="FFA9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DD6B72-EB82-4E22-B426-D32417D3B824}" v="1" dt="2024-12-16T12:35:17.728"/>
    <p1510:client id="{DD772983-E66C-AF2D-70D6-C9EFEE6146E4}" v="23" dt="2024-12-16T12:34:51.3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9" d="100"/>
          <a:sy n="89" d="100"/>
        </p:scale>
        <p:origin x="854" y="-206"/>
      </p:cViewPr>
      <p:guideLst>
        <p:guide orient="horz" pos="4105"/>
        <p:guide pos="3367"/>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 Martin" userId="761fa3e2-dca2-489c-83b2-fff6418ebaed" providerId="ADAL" clId="{3FCEF0B4-F05E-4302-BDAE-418A8BDDAC71}"/>
    <pc:docChg chg="undo custSel modSld">
      <pc:chgData name="Jo Martin" userId="761fa3e2-dca2-489c-83b2-fff6418ebaed" providerId="ADAL" clId="{3FCEF0B4-F05E-4302-BDAE-418A8BDDAC71}" dt="2024-12-05T12:00:39.097" v="1073" actId="20577"/>
      <pc:docMkLst>
        <pc:docMk/>
      </pc:docMkLst>
      <pc:sldChg chg="addSp modSp mod">
        <pc:chgData name="Jo Martin" userId="761fa3e2-dca2-489c-83b2-fff6418ebaed" providerId="ADAL" clId="{3FCEF0B4-F05E-4302-BDAE-418A8BDDAC71}" dt="2024-12-05T11:59:14.321" v="1042" actId="20577"/>
        <pc:sldMkLst>
          <pc:docMk/>
          <pc:sldMk cId="1238221271" sldId="465"/>
        </pc:sldMkLst>
        <pc:graphicFrameChg chg="mod modGraphic">
          <ac:chgData name="Jo Martin" userId="761fa3e2-dca2-489c-83b2-fff6418ebaed" providerId="ADAL" clId="{3FCEF0B4-F05E-4302-BDAE-418A8BDDAC71}" dt="2024-12-05T11:59:14.321" v="1042" actId="20577"/>
          <ac:graphicFrameMkLst>
            <pc:docMk/>
            <pc:sldMk cId="1238221271" sldId="465"/>
            <ac:graphicFrameMk id="30" creationId="{68463627-93A3-08C2-0CFF-09F6F83874D5}"/>
          </ac:graphicFrameMkLst>
        </pc:graphicFrameChg>
        <pc:picChg chg="mod">
          <ac:chgData name="Jo Martin" userId="761fa3e2-dca2-489c-83b2-fff6418ebaed" providerId="ADAL" clId="{3FCEF0B4-F05E-4302-BDAE-418A8BDDAC71}" dt="2024-11-21T12:08:33.391" v="863" actId="1076"/>
          <ac:picMkLst>
            <pc:docMk/>
            <pc:sldMk cId="1238221271" sldId="465"/>
            <ac:picMk id="2" creationId="{762DD2BA-AD3E-19EF-7522-6DD9BBFBBD20}"/>
          </ac:picMkLst>
        </pc:picChg>
        <pc:picChg chg="add mod">
          <ac:chgData name="Jo Martin" userId="761fa3e2-dca2-489c-83b2-fff6418ebaed" providerId="ADAL" clId="{3FCEF0B4-F05E-4302-BDAE-418A8BDDAC71}" dt="2024-11-21T12:08:44.684" v="865" actId="1076"/>
          <ac:picMkLst>
            <pc:docMk/>
            <pc:sldMk cId="1238221271" sldId="465"/>
            <ac:picMk id="26" creationId="{6E6B2D02-93A4-D08F-99C0-45A49E7882DE}"/>
          </ac:picMkLst>
        </pc:picChg>
        <pc:picChg chg="add mod">
          <ac:chgData name="Jo Martin" userId="761fa3e2-dca2-489c-83b2-fff6418ebaed" providerId="ADAL" clId="{3FCEF0B4-F05E-4302-BDAE-418A8BDDAC71}" dt="2024-11-21T12:08:48.443" v="866" actId="1076"/>
          <ac:picMkLst>
            <pc:docMk/>
            <pc:sldMk cId="1238221271" sldId="465"/>
            <ac:picMk id="27" creationId="{29D21873-51FA-43A4-5A08-6CCC543516F2}"/>
          </ac:picMkLst>
        </pc:picChg>
        <pc:picChg chg="add mod">
          <ac:chgData name="Jo Martin" userId="761fa3e2-dca2-489c-83b2-fff6418ebaed" providerId="ADAL" clId="{3FCEF0B4-F05E-4302-BDAE-418A8BDDAC71}" dt="2024-11-21T12:24:25.637" v="889" actId="1076"/>
          <ac:picMkLst>
            <pc:docMk/>
            <pc:sldMk cId="1238221271" sldId="465"/>
            <ac:picMk id="28" creationId="{139E64CD-BF62-4418-76EE-570C272FEAB4}"/>
          </ac:picMkLst>
        </pc:picChg>
        <pc:picChg chg="mod">
          <ac:chgData name="Jo Martin" userId="761fa3e2-dca2-489c-83b2-fff6418ebaed" providerId="ADAL" clId="{3FCEF0B4-F05E-4302-BDAE-418A8BDDAC71}" dt="2024-12-05T11:33:36.023" v="1011" actId="1076"/>
          <ac:picMkLst>
            <pc:docMk/>
            <pc:sldMk cId="1238221271" sldId="465"/>
            <ac:picMk id="31" creationId="{2760EDB9-818E-D3EE-974C-220F81A8286C}"/>
          </ac:picMkLst>
        </pc:picChg>
        <pc:picChg chg="add mod">
          <ac:chgData name="Jo Martin" userId="761fa3e2-dca2-489c-83b2-fff6418ebaed" providerId="ADAL" clId="{3FCEF0B4-F05E-4302-BDAE-418A8BDDAC71}" dt="2024-11-21T12:08:26.180" v="862" actId="1076"/>
          <ac:picMkLst>
            <pc:docMk/>
            <pc:sldMk cId="1238221271" sldId="465"/>
            <ac:picMk id="32" creationId="{949EDCF9-91BE-5BD6-E2C6-8FC0B3AB827B}"/>
          </ac:picMkLst>
        </pc:picChg>
        <pc:picChg chg="add mod">
          <ac:chgData name="Jo Martin" userId="761fa3e2-dca2-489c-83b2-fff6418ebaed" providerId="ADAL" clId="{3FCEF0B4-F05E-4302-BDAE-418A8BDDAC71}" dt="2024-12-05T11:51:17.468" v="1014" actId="1076"/>
          <ac:picMkLst>
            <pc:docMk/>
            <pc:sldMk cId="1238221271" sldId="465"/>
            <ac:picMk id="33" creationId="{CDB89B89-E7A4-94F3-4561-EB8B9930506B}"/>
          </ac:picMkLst>
        </pc:picChg>
        <pc:picChg chg="add mod">
          <ac:chgData name="Jo Martin" userId="761fa3e2-dca2-489c-83b2-fff6418ebaed" providerId="ADAL" clId="{3FCEF0B4-F05E-4302-BDAE-418A8BDDAC71}" dt="2024-11-21T12:08:38.061" v="864" actId="1076"/>
          <ac:picMkLst>
            <pc:docMk/>
            <pc:sldMk cId="1238221271" sldId="465"/>
            <ac:picMk id="38" creationId="{B42AD732-0553-504A-41AB-48DAE9B12E1C}"/>
          </ac:picMkLst>
        </pc:picChg>
      </pc:sldChg>
      <pc:sldChg chg="modSp mod">
        <pc:chgData name="Jo Martin" userId="761fa3e2-dca2-489c-83b2-fff6418ebaed" providerId="ADAL" clId="{3FCEF0B4-F05E-4302-BDAE-418A8BDDAC71}" dt="2024-12-05T12:00:39.097" v="1073" actId="20577"/>
        <pc:sldMkLst>
          <pc:docMk/>
          <pc:sldMk cId="1941750878" sldId="466"/>
        </pc:sldMkLst>
        <pc:graphicFrameChg chg="mod modGraphic">
          <ac:chgData name="Jo Martin" userId="761fa3e2-dca2-489c-83b2-fff6418ebaed" providerId="ADAL" clId="{3FCEF0B4-F05E-4302-BDAE-418A8BDDAC71}" dt="2024-12-05T12:00:39.097" v="1073" actId="20577"/>
          <ac:graphicFrameMkLst>
            <pc:docMk/>
            <pc:sldMk cId="1941750878" sldId="466"/>
            <ac:graphicFrameMk id="30" creationId="{68463627-93A3-08C2-0CFF-09F6F83874D5}"/>
          </ac:graphicFrameMkLst>
        </pc:graphicFrameChg>
      </pc:sldChg>
      <pc:sldChg chg="modSp mod">
        <pc:chgData name="Jo Martin" userId="761fa3e2-dca2-489c-83b2-fff6418ebaed" providerId="ADAL" clId="{3FCEF0B4-F05E-4302-BDAE-418A8BDDAC71}" dt="2024-11-28T13:34:59.067" v="978"/>
        <pc:sldMkLst>
          <pc:docMk/>
          <pc:sldMk cId="1678743418" sldId="467"/>
        </pc:sldMkLst>
        <pc:graphicFrameChg chg="mod modGraphic">
          <ac:chgData name="Jo Martin" userId="761fa3e2-dca2-489c-83b2-fff6418ebaed" providerId="ADAL" clId="{3FCEF0B4-F05E-4302-BDAE-418A8BDDAC71}" dt="2024-11-28T13:34:59.067" v="978"/>
          <ac:graphicFrameMkLst>
            <pc:docMk/>
            <pc:sldMk cId="1678743418" sldId="467"/>
            <ac:graphicFrameMk id="30" creationId="{03F09F2B-5E0B-133A-A068-9300399BBF76}"/>
          </ac:graphicFrameMkLst>
        </pc:graphicFrameChg>
      </pc:sldChg>
    </pc:docChg>
  </pc:docChgLst>
  <pc:docChgLst>
    <pc:chgData name="Ruth Bosomworth" userId="S::ruth@picture-news.co.uk::69f49cd1-fc49-48fc-aa86-f291dbd8205d" providerId="AD" clId="Web-{DD772983-E66C-AF2D-70D6-C9EFEE6146E4}"/>
    <pc:docChg chg="modSld">
      <pc:chgData name="Ruth Bosomworth" userId="S::ruth@picture-news.co.uk::69f49cd1-fc49-48fc-aa86-f291dbd8205d" providerId="AD" clId="Web-{DD772983-E66C-AF2D-70D6-C9EFEE6146E4}" dt="2024-12-16T12:34:48.588" v="1"/>
      <pc:docMkLst>
        <pc:docMk/>
      </pc:docMkLst>
      <pc:sldChg chg="modSp">
        <pc:chgData name="Ruth Bosomworth" userId="S::ruth@picture-news.co.uk::69f49cd1-fc49-48fc-aa86-f291dbd8205d" providerId="AD" clId="Web-{DD772983-E66C-AF2D-70D6-C9EFEE6146E4}" dt="2024-12-16T12:34:48.588" v="1"/>
        <pc:sldMkLst>
          <pc:docMk/>
          <pc:sldMk cId="1678743418" sldId="467"/>
        </pc:sldMkLst>
        <pc:graphicFrameChg chg="mod modGraphic">
          <ac:chgData name="Ruth Bosomworth" userId="S::ruth@picture-news.co.uk::69f49cd1-fc49-48fc-aa86-f291dbd8205d" providerId="AD" clId="Web-{DD772983-E66C-AF2D-70D6-C9EFEE6146E4}" dt="2024-12-16T12:34:48.588" v="1"/>
          <ac:graphicFrameMkLst>
            <pc:docMk/>
            <pc:sldMk cId="1678743418" sldId="467"/>
            <ac:graphicFrameMk id="30" creationId="{03F09F2B-5E0B-133A-A068-9300399BBF76}"/>
          </ac:graphicFrameMkLst>
        </pc:graphicFrameChg>
      </pc:sldChg>
    </pc:docChg>
  </pc:docChgLst>
  <pc:docChgLst>
    <pc:chgData name="Ruth Bosomworth" userId="69f49cd1-fc49-48fc-aa86-f291dbd8205d" providerId="ADAL" clId="{CCDD6B72-EB82-4E22-B426-D32417D3B824}"/>
    <pc:docChg chg="modSld">
      <pc:chgData name="Ruth Bosomworth" userId="69f49cd1-fc49-48fc-aa86-f291dbd8205d" providerId="ADAL" clId="{CCDD6B72-EB82-4E22-B426-D32417D3B824}" dt="2024-12-16T12:35:38.652" v="34" actId="255"/>
      <pc:docMkLst>
        <pc:docMk/>
      </pc:docMkLst>
      <pc:sldChg chg="modSp mod">
        <pc:chgData name="Ruth Bosomworth" userId="69f49cd1-fc49-48fc-aa86-f291dbd8205d" providerId="ADAL" clId="{CCDD6B72-EB82-4E22-B426-D32417D3B824}" dt="2024-12-16T12:35:38.652" v="34" actId="255"/>
        <pc:sldMkLst>
          <pc:docMk/>
          <pc:sldMk cId="1678743418" sldId="467"/>
        </pc:sldMkLst>
        <pc:graphicFrameChg chg="mod modGraphic">
          <ac:chgData name="Ruth Bosomworth" userId="69f49cd1-fc49-48fc-aa86-f291dbd8205d" providerId="ADAL" clId="{CCDD6B72-EB82-4E22-B426-D32417D3B824}" dt="2024-12-16T12:35:38.652" v="34" actId="255"/>
          <ac:graphicFrameMkLst>
            <pc:docMk/>
            <pc:sldMk cId="1678743418" sldId="467"/>
            <ac:graphicFrameMk id="30" creationId="{03F09F2B-5E0B-133A-A068-9300399BBF76}"/>
          </ac:graphicFrameMkLst>
        </pc:graphicFrameChg>
      </pc:sldChg>
    </pc:docChg>
  </pc:docChgLst>
  <pc:docChgLst>
    <pc:chgData name="Chloe I'Anson" userId="9c898c01-20ff-42f9-b8e5-c75c6a1eda0d" providerId="ADAL" clId="{D3B6025B-65EB-4ADF-A01A-3A1D45E66C22}"/>
    <pc:docChg chg="modSld">
      <pc:chgData name="Chloe I'Anson" userId="9c898c01-20ff-42f9-b8e5-c75c6a1eda0d" providerId="ADAL" clId="{D3B6025B-65EB-4ADF-A01A-3A1D45E66C22}" dt="2024-11-27T14:40:36.892" v="37" actId="20577"/>
      <pc:docMkLst>
        <pc:docMk/>
      </pc:docMkLst>
      <pc:sldChg chg="addSp modSp mod">
        <pc:chgData name="Chloe I'Anson" userId="9c898c01-20ff-42f9-b8e5-c75c6a1eda0d" providerId="ADAL" clId="{D3B6025B-65EB-4ADF-A01A-3A1D45E66C22}" dt="2024-11-27T14:40:36.892" v="37" actId="20577"/>
        <pc:sldMkLst>
          <pc:docMk/>
          <pc:sldMk cId="1238221271" sldId="465"/>
        </pc:sldMkLst>
        <pc:graphicFrameChg chg="mod modGraphic">
          <ac:chgData name="Chloe I'Anson" userId="9c898c01-20ff-42f9-b8e5-c75c6a1eda0d" providerId="ADAL" clId="{D3B6025B-65EB-4ADF-A01A-3A1D45E66C22}" dt="2024-11-27T14:40:36.892" v="37" actId="20577"/>
          <ac:graphicFrameMkLst>
            <pc:docMk/>
            <pc:sldMk cId="1238221271" sldId="465"/>
            <ac:graphicFrameMk id="30" creationId="{68463627-93A3-08C2-0CFF-09F6F83874D5}"/>
          </ac:graphicFrameMkLst>
        </pc:graphicFrameChg>
        <pc:picChg chg="add mod">
          <ac:chgData name="Chloe I'Anson" userId="9c898c01-20ff-42f9-b8e5-c75c6a1eda0d" providerId="ADAL" clId="{D3B6025B-65EB-4ADF-A01A-3A1D45E66C22}" dt="2024-11-27T12:42:28.688" v="18" actId="1076"/>
          <ac:picMkLst>
            <pc:docMk/>
            <pc:sldMk cId="1238221271" sldId="465"/>
            <ac:picMk id="31" creationId="{2760EDB9-818E-D3EE-974C-220F81A8286C}"/>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40F6600-FD2E-A54D-B3B4-8DE688ED65EB}"/>
              </a:ext>
            </a:extLst>
          </p:cNvPr>
          <p:cNvSpPr>
            <a:spLocks noGrp="1"/>
          </p:cNvSpPr>
          <p:nvPr>
            <p:ph type="hdr" sz="quarter"/>
          </p:nvPr>
        </p:nvSpPr>
        <p:spPr>
          <a:xfrm>
            <a:off x="1" y="0"/>
            <a:ext cx="2984871" cy="502756"/>
          </a:xfrm>
          <a:prstGeom prst="rect">
            <a:avLst/>
          </a:prstGeom>
        </p:spPr>
        <p:txBody>
          <a:bodyPr vert="horz" lIns="96606" tIns="48303" rIns="96606" bIns="48303" rtlCol="0"/>
          <a:lstStyle>
            <a:lvl1pPr algn="l">
              <a:defRPr sz="1300"/>
            </a:lvl1pPr>
          </a:lstStyle>
          <a:p>
            <a:endParaRPr lang="en-US"/>
          </a:p>
        </p:txBody>
      </p:sp>
      <p:sp>
        <p:nvSpPr>
          <p:cNvPr id="3" name="Date Placeholder 2">
            <a:extLst>
              <a:ext uri="{FF2B5EF4-FFF2-40B4-BE49-F238E27FC236}">
                <a16:creationId xmlns:a16="http://schemas.microsoft.com/office/drawing/2014/main" id="{7E316CA4-3C00-B84C-A9D0-3047015909DD}"/>
              </a:ext>
            </a:extLst>
          </p:cNvPr>
          <p:cNvSpPr>
            <a:spLocks noGrp="1"/>
          </p:cNvSpPr>
          <p:nvPr>
            <p:ph type="dt" sz="quarter" idx="1"/>
          </p:nvPr>
        </p:nvSpPr>
        <p:spPr>
          <a:xfrm>
            <a:off x="3901699" y="0"/>
            <a:ext cx="2984871" cy="502756"/>
          </a:xfrm>
          <a:prstGeom prst="rect">
            <a:avLst/>
          </a:prstGeom>
        </p:spPr>
        <p:txBody>
          <a:bodyPr vert="horz" lIns="96606" tIns="48303" rIns="96606" bIns="48303" rtlCol="0"/>
          <a:lstStyle>
            <a:lvl1pPr algn="r">
              <a:defRPr sz="1300"/>
            </a:lvl1pPr>
          </a:lstStyle>
          <a:p>
            <a:fld id="{48D797D9-48B2-604A-AC02-9A7F195EAB70}" type="datetimeFigureOut">
              <a:rPr lang="en-US" smtClean="0"/>
              <a:t>12/17/2024</a:t>
            </a:fld>
            <a:endParaRPr lang="en-US"/>
          </a:p>
        </p:txBody>
      </p:sp>
      <p:sp>
        <p:nvSpPr>
          <p:cNvPr id="4" name="Footer Placeholder 3">
            <a:extLst>
              <a:ext uri="{FF2B5EF4-FFF2-40B4-BE49-F238E27FC236}">
                <a16:creationId xmlns:a16="http://schemas.microsoft.com/office/drawing/2014/main" id="{5A0A5295-BA4D-4D40-85D5-8C49593FAA84}"/>
              </a:ext>
            </a:extLst>
          </p:cNvPr>
          <p:cNvSpPr>
            <a:spLocks noGrp="1"/>
          </p:cNvSpPr>
          <p:nvPr>
            <p:ph type="ftr" sz="quarter" idx="2"/>
          </p:nvPr>
        </p:nvSpPr>
        <p:spPr>
          <a:xfrm>
            <a:off x="1" y="9517546"/>
            <a:ext cx="2984871" cy="502754"/>
          </a:xfrm>
          <a:prstGeom prst="rect">
            <a:avLst/>
          </a:prstGeom>
        </p:spPr>
        <p:txBody>
          <a:bodyPr vert="horz" lIns="96606" tIns="48303" rIns="96606" bIns="48303" rtlCol="0" anchor="b"/>
          <a:lstStyle>
            <a:lvl1pPr algn="l">
              <a:defRPr sz="1300"/>
            </a:lvl1pPr>
          </a:lstStyle>
          <a:p>
            <a:endParaRPr lang="en-US"/>
          </a:p>
        </p:txBody>
      </p:sp>
      <p:sp>
        <p:nvSpPr>
          <p:cNvPr id="5" name="Slide Number Placeholder 4">
            <a:extLst>
              <a:ext uri="{FF2B5EF4-FFF2-40B4-BE49-F238E27FC236}">
                <a16:creationId xmlns:a16="http://schemas.microsoft.com/office/drawing/2014/main" id="{C6778885-9EAB-5946-B5C3-D6A89E264DA2}"/>
              </a:ext>
            </a:extLst>
          </p:cNvPr>
          <p:cNvSpPr>
            <a:spLocks noGrp="1"/>
          </p:cNvSpPr>
          <p:nvPr>
            <p:ph type="sldNum" sz="quarter" idx="3"/>
          </p:nvPr>
        </p:nvSpPr>
        <p:spPr>
          <a:xfrm>
            <a:off x="3901699" y="9517546"/>
            <a:ext cx="2984871" cy="502754"/>
          </a:xfrm>
          <a:prstGeom prst="rect">
            <a:avLst/>
          </a:prstGeom>
        </p:spPr>
        <p:txBody>
          <a:bodyPr vert="horz" lIns="96606" tIns="48303" rIns="96606" bIns="48303" rtlCol="0" anchor="b"/>
          <a:lstStyle>
            <a:lvl1pPr algn="r">
              <a:defRPr sz="1300"/>
            </a:lvl1pPr>
          </a:lstStyle>
          <a:p>
            <a:fld id="{722ACA43-350B-B843-862B-E073B86209D7}" type="slidenum">
              <a:rPr lang="en-US" smtClean="0"/>
              <a:t>‹#›</a:t>
            </a:fld>
            <a:endParaRPr lang="en-US"/>
          </a:p>
        </p:txBody>
      </p:sp>
    </p:spTree>
    <p:extLst>
      <p:ext uri="{BB962C8B-B14F-4D97-AF65-F5344CB8AC3E}">
        <p14:creationId xmlns:p14="http://schemas.microsoft.com/office/powerpoint/2010/main" val="39478972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4871" cy="502756"/>
          </a:xfrm>
          <a:prstGeom prst="rect">
            <a:avLst/>
          </a:prstGeom>
        </p:spPr>
        <p:txBody>
          <a:bodyPr vert="horz" lIns="96606" tIns="48303" rIns="96606" bIns="48303" rtlCol="0"/>
          <a:lstStyle>
            <a:lvl1pPr algn="l">
              <a:defRPr sz="1300"/>
            </a:lvl1pPr>
          </a:lstStyle>
          <a:p>
            <a:endParaRPr lang="en-US"/>
          </a:p>
        </p:txBody>
      </p:sp>
      <p:sp>
        <p:nvSpPr>
          <p:cNvPr id="3" name="Date Placeholder 2"/>
          <p:cNvSpPr>
            <a:spLocks noGrp="1"/>
          </p:cNvSpPr>
          <p:nvPr>
            <p:ph type="dt" idx="1"/>
          </p:nvPr>
        </p:nvSpPr>
        <p:spPr>
          <a:xfrm>
            <a:off x="3901699" y="0"/>
            <a:ext cx="2984871" cy="502756"/>
          </a:xfrm>
          <a:prstGeom prst="rect">
            <a:avLst/>
          </a:prstGeom>
        </p:spPr>
        <p:txBody>
          <a:bodyPr vert="horz" lIns="96606" tIns="48303" rIns="96606" bIns="48303" rtlCol="0"/>
          <a:lstStyle>
            <a:lvl1pPr algn="r">
              <a:defRPr sz="1300"/>
            </a:lvl1pPr>
          </a:lstStyle>
          <a:p>
            <a:fld id="{0FD58998-2919-A54F-AF05-76A49D1D8303}" type="datetimeFigureOut">
              <a:rPr lang="en-US" smtClean="0"/>
              <a:t>12/17/2024</a:t>
            </a:fld>
            <a:endParaRPr lang="en-US"/>
          </a:p>
        </p:txBody>
      </p:sp>
      <p:sp>
        <p:nvSpPr>
          <p:cNvPr id="4" name="Slide Image Placeholder 3"/>
          <p:cNvSpPr>
            <a:spLocks noGrp="1" noRot="1" noChangeAspect="1"/>
          </p:cNvSpPr>
          <p:nvPr>
            <p:ph type="sldImg" idx="2"/>
          </p:nvPr>
        </p:nvSpPr>
        <p:spPr>
          <a:xfrm>
            <a:off x="1054100" y="1252538"/>
            <a:ext cx="4779963" cy="3381375"/>
          </a:xfrm>
          <a:prstGeom prst="rect">
            <a:avLst/>
          </a:prstGeom>
          <a:noFill/>
          <a:ln w="12700">
            <a:solidFill>
              <a:prstClr val="black"/>
            </a:solidFill>
          </a:ln>
        </p:spPr>
        <p:txBody>
          <a:bodyPr vert="horz" lIns="96606" tIns="48303" rIns="96606" bIns="48303" rtlCol="0" anchor="ctr"/>
          <a:lstStyle/>
          <a:p>
            <a:endParaRPr lang="en-US"/>
          </a:p>
        </p:txBody>
      </p:sp>
      <p:sp>
        <p:nvSpPr>
          <p:cNvPr id="5" name="Notes Placeholder 4"/>
          <p:cNvSpPr>
            <a:spLocks noGrp="1"/>
          </p:cNvSpPr>
          <p:nvPr>
            <p:ph type="body" sz="quarter" idx="3"/>
          </p:nvPr>
        </p:nvSpPr>
        <p:spPr>
          <a:xfrm>
            <a:off x="688817" y="4822270"/>
            <a:ext cx="5510530" cy="3945493"/>
          </a:xfrm>
          <a:prstGeom prst="rect">
            <a:avLst/>
          </a:prstGeom>
        </p:spPr>
        <p:txBody>
          <a:bodyPr vert="horz" lIns="96606" tIns="48303" rIns="96606" bIns="48303"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1" y="9517546"/>
            <a:ext cx="2984871" cy="502754"/>
          </a:xfrm>
          <a:prstGeom prst="rect">
            <a:avLst/>
          </a:prstGeom>
        </p:spPr>
        <p:txBody>
          <a:bodyPr vert="horz" lIns="96606" tIns="48303" rIns="96606" bIns="48303" rtlCol="0" anchor="b"/>
          <a:lstStyle>
            <a:lvl1pPr algn="l">
              <a:defRPr sz="1300"/>
            </a:lvl1pPr>
          </a:lstStyle>
          <a:p>
            <a:endParaRPr lang="en-US"/>
          </a:p>
        </p:txBody>
      </p:sp>
      <p:sp>
        <p:nvSpPr>
          <p:cNvPr id="7" name="Slide Number Placeholder 6"/>
          <p:cNvSpPr>
            <a:spLocks noGrp="1"/>
          </p:cNvSpPr>
          <p:nvPr>
            <p:ph type="sldNum" sz="quarter" idx="5"/>
          </p:nvPr>
        </p:nvSpPr>
        <p:spPr>
          <a:xfrm>
            <a:off x="3901699" y="9517546"/>
            <a:ext cx="2984871" cy="502754"/>
          </a:xfrm>
          <a:prstGeom prst="rect">
            <a:avLst/>
          </a:prstGeom>
        </p:spPr>
        <p:txBody>
          <a:bodyPr vert="horz" lIns="96606" tIns="48303" rIns="96606" bIns="48303" rtlCol="0" anchor="b"/>
          <a:lstStyle>
            <a:lvl1pPr algn="r">
              <a:defRPr sz="1300"/>
            </a:lvl1pPr>
          </a:lstStyle>
          <a:p>
            <a:fld id="{6DE7656D-EB89-994E-9FD9-E613F8085428}" type="slidenum">
              <a:rPr lang="en-US" smtClean="0"/>
              <a:t>‹#›</a:t>
            </a:fld>
            <a:endParaRPr lang="en-US"/>
          </a:p>
        </p:txBody>
      </p:sp>
    </p:spTree>
    <p:extLst>
      <p:ext uri="{BB962C8B-B14F-4D97-AF65-F5344CB8AC3E}">
        <p14:creationId xmlns:p14="http://schemas.microsoft.com/office/powerpoint/2010/main" val="340424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GB"/>
              <a:t>Click to edit Master title style</a:t>
            </a:r>
            <a:endParaRPr lang="en-US"/>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356274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695230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GB"/>
              <a:t>Click to edit Master title style</a:t>
            </a:r>
            <a:endParaRPr lang="en-US"/>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1B7890-274C-7F42-B68D-77A7E6FE1093}" type="datetimeFigureOut">
              <a:rPr lang="en-US" smtClean="0"/>
              <a:t>12/17/2024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68553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735062"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412730"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211B7890-274C-7F42-B68D-77A7E6FE1093}" type="datetimeFigureOut">
              <a:rPr lang="en-US" smtClean="0"/>
              <a:t>12/17/2024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55422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GB"/>
              <a:t>Click to edit Master title style</a:t>
            </a:r>
            <a:endParaRPr lang="en-US"/>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211B7890-274C-7F42-B68D-77A7E6FE1093}" type="datetimeFigureOut">
              <a:rPr lang="en-US" smtClean="0"/>
              <a:t>12/17/2024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026375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211B7890-274C-7F42-B68D-77A7E6FE1093}" type="datetimeFigureOut">
              <a:rPr lang="en-US" smtClean="0"/>
              <a:t>12/17/2024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73285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B7890-274C-7F42-B68D-77A7E6FE1093}" type="datetimeFigureOut">
              <a:rPr lang="en-US" smtClean="0"/>
              <a:t>12/17/2024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418162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12/17/2024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977513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GB"/>
              <a:t>Click icon to add picture</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12/17/2024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09706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413065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3623218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211B7890-274C-7F42-B68D-77A7E6FE1093}" type="datetimeFigureOut">
              <a:rPr lang="en-US" smtClean="0"/>
              <a:t>12/17/2024</a:t>
            </a:fld>
            <a:endParaRPr lang="en-US"/>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36D618FF-E297-7A44-826A-DD16DDFF1CD0}" type="slidenum">
              <a:rPr lang="en-US" smtClean="0"/>
              <a:t>‹#›</a:t>
            </a:fld>
            <a:endParaRPr lang="en-US"/>
          </a:p>
        </p:txBody>
      </p:sp>
    </p:spTree>
    <p:extLst>
      <p:ext uri="{BB962C8B-B14F-4D97-AF65-F5344CB8AC3E}">
        <p14:creationId xmlns:p14="http://schemas.microsoft.com/office/powerpoint/2010/main" val="6721242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4B4D6226-8976-FD37-6422-4461004F9D27}"/>
              </a:ext>
            </a:extLst>
          </p:cNvPr>
          <p:cNvSpPr txBox="1"/>
          <p:nvPr/>
        </p:nvSpPr>
        <p:spPr>
          <a:xfrm>
            <a:off x="378676" y="311172"/>
            <a:ext cx="4696607" cy="708014"/>
          </a:xfrm>
          <a:prstGeom prst="rect">
            <a:avLst/>
          </a:prstGeom>
          <a:noFill/>
        </p:spPr>
        <p:txBody>
          <a:bodyPr wrap="none" lIns="0" rtlCol="0">
            <a:spAutoFit/>
          </a:bodyPr>
          <a:lstStyle/>
          <a:p>
            <a:pPr algn="l"/>
            <a:r>
              <a:rPr lang="en-US" sz="4001" spc="0" baseline="0" dirty="0">
                <a:solidFill>
                  <a:srgbClr val="323232"/>
                </a:solidFill>
                <a:latin typeface="LondrinaSolid-Regular"/>
                <a:sym typeface="LondrinaSolid-Regular"/>
                <a:rtl val="0"/>
              </a:rPr>
              <a:t>Coverage </a:t>
            </a:r>
            <a:r>
              <a:rPr lang="en-US" sz="2000" spc="0" baseline="0" dirty="0">
                <a:solidFill>
                  <a:srgbClr val="A6B13B"/>
                </a:solidFill>
                <a:latin typeface="LondrinaSolid-Regular"/>
                <a:sym typeface="LondrinaSolid-Regular"/>
                <a:rtl val="0"/>
              </a:rPr>
              <a:t>Autumn 2 2024 England</a:t>
            </a:r>
          </a:p>
        </p:txBody>
      </p:sp>
      <p:sp>
        <p:nvSpPr>
          <p:cNvPr id="37" name="TextBox 36">
            <a:extLst>
              <a:ext uri="{FF2B5EF4-FFF2-40B4-BE49-F238E27FC236}">
                <a16:creationId xmlns:a16="http://schemas.microsoft.com/office/drawing/2014/main" id="{BD578819-006F-68CD-09E8-8DB34BB979AA}"/>
              </a:ext>
            </a:extLst>
          </p:cNvPr>
          <p:cNvSpPr txBox="1"/>
          <p:nvPr/>
        </p:nvSpPr>
        <p:spPr>
          <a:xfrm>
            <a:off x="9361103" y="7185123"/>
            <a:ext cx="969817" cy="215444"/>
          </a:xfrm>
          <a:prstGeom prst="rect">
            <a:avLst/>
          </a:prstGeom>
          <a:noFill/>
        </p:spPr>
        <p:txBody>
          <a:bodyPr wrap="none" lIns="0" rIns="0" rtlCol="0">
            <a:spAutoFit/>
          </a:bodyPr>
          <a:lstStyle/>
          <a:p>
            <a:pPr algn="r"/>
            <a:r>
              <a:rPr lang="en-US" sz="800">
                <a:solidFill>
                  <a:srgbClr val="323232"/>
                </a:solidFill>
                <a:latin typeface="RobotoCondensed-Regular"/>
                <a:ea typeface="RobotoCondensed-Regular"/>
                <a:cs typeface="RobotoCondensed-Regular"/>
                <a:sym typeface="RobotoCondensed-Regular"/>
                <a:rtl val="0"/>
              </a:rPr>
              <a:t>© Picture News 2024</a:t>
            </a:r>
          </a:p>
        </p:txBody>
      </p:sp>
      <p:grpSp>
        <p:nvGrpSpPr>
          <p:cNvPr id="57" name="Group 56">
            <a:extLst>
              <a:ext uri="{FF2B5EF4-FFF2-40B4-BE49-F238E27FC236}">
                <a16:creationId xmlns:a16="http://schemas.microsoft.com/office/drawing/2014/main" id="{5D70389A-3B6E-674B-0B8C-3D335F070413}"/>
              </a:ext>
            </a:extLst>
          </p:cNvPr>
          <p:cNvGrpSpPr/>
          <p:nvPr/>
        </p:nvGrpSpPr>
        <p:grpSpPr>
          <a:xfrm>
            <a:off x="8661115" y="250756"/>
            <a:ext cx="1615709" cy="752719"/>
            <a:chOff x="8737600" y="281578"/>
            <a:chExt cx="1559772" cy="726659"/>
          </a:xfrm>
        </p:grpSpPr>
        <p:grpSp>
          <p:nvGrpSpPr>
            <p:cNvPr id="3" name="Graphic 4">
              <a:extLst>
                <a:ext uri="{FF2B5EF4-FFF2-40B4-BE49-F238E27FC236}">
                  <a16:creationId xmlns:a16="http://schemas.microsoft.com/office/drawing/2014/main" id="{EBE9137B-4EFD-D381-A065-8A228F047C13}"/>
                </a:ext>
              </a:extLst>
            </p:cNvPr>
            <p:cNvGrpSpPr/>
            <p:nvPr/>
          </p:nvGrpSpPr>
          <p:grpSpPr>
            <a:xfrm>
              <a:off x="8737600" y="281578"/>
              <a:ext cx="696127" cy="726659"/>
              <a:chOff x="2597366" y="355510"/>
              <a:chExt cx="519257" cy="542032"/>
            </a:xfrm>
            <a:effectLst>
              <a:glow rad="64790">
                <a:schemeClr val="tx1">
                  <a:alpha val="10000"/>
                </a:schemeClr>
              </a:glow>
            </a:effectLst>
          </p:grpSpPr>
          <p:sp>
            <p:nvSpPr>
              <p:cNvPr id="18" name="Freeform 17">
                <a:extLst>
                  <a:ext uri="{FF2B5EF4-FFF2-40B4-BE49-F238E27FC236}">
                    <a16:creationId xmlns:a16="http://schemas.microsoft.com/office/drawing/2014/main" id="{F20B1BAD-6A96-F7FA-8603-89D3BAA3C4A7}"/>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3390859-B733-032A-7FF3-98F319521993}"/>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4CC5FE4D-AEA3-B64A-8F20-075E28BAD77C}"/>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04143085-0705-073C-7C21-113B9107DA81}"/>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16D30D5B-194D-3D86-5F49-A4260E13BCC9}"/>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1C562CAC-B9CA-10D7-33D3-4181F62DC3BA}"/>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D63A88EB-6A65-0A73-9020-D743E787647B}"/>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grpSp>
        <p:grpSp>
          <p:nvGrpSpPr>
            <p:cNvPr id="4" name="Group 3">
              <a:extLst>
                <a:ext uri="{FF2B5EF4-FFF2-40B4-BE49-F238E27FC236}">
                  <a16:creationId xmlns:a16="http://schemas.microsoft.com/office/drawing/2014/main" id="{7803BCF6-5F32-FBF5-38C7-16397454B176}"/>
                </a:ext>
              </a:extLst>
            </p:cNvPr>
            <p:cNvGrpSpPr/>
            <p:nvPr/>
          </p:nvGrpSpPr>
          <p:grpSpPr>
            <a:xfrm>
              <a:off x="9476604" y="508200"/>
              <a:ext cx="820768" cy="439240"/>
              <a:chOff x="1183950" y="520131"/>
              <a:chExt cx="992594" cy="531194"/>
            </a:xfrm>
            <a:solidFill>
              <a:srgbClr val="6B7627"/>
            </a:solidFill>
          </p:grpSpPr>
          <p:grpSp>
            <p:nvGrpSpPr>
              <p:cNvPr id="5" name="Group 4">
                <a:extLst>
                  <a:ext uri="{FF2B5EF4-FFF2-40B4-BE49-F238E27FC236}">
                    <a16:creationId xmlns:a16="http://schemas.microsoft.com/office/drawing/2014/main" id="{913D1608-6AEA-2227-C773-296F81C8769D}"/>
                  </a:ext>
                </a:extLst>
              </p:cNvPr>
              <p:cNvGrpSpPr/>
              <p:nvPr/>
            </p:nvGrpSpPr>
            <p:grpSpPr>
              <a:xfrm>
                <a:off x="1183950" y="520131"/>
                <a:ext cx="992594" cy="239052"/>
                <a:chOff x="1183950" y="520131"/>
                <a:chExt cx="992594" cy="239052"/>
              </a:xfrm>
              <a:grpFill/>
            </p:grpSpPr>
            <p:sp>
              <p:nvSpPr>
                <p:cNvPr id="11" name="Freeform 10">
                  <a:extLst>
                    <a:ext uri="{FF2B5EF4-FFF2-40B4-BE49-F238E27FC236}">
                      <a16:creationId xmlns:a16="http://schemas.microsoft.com/office/drawing/2014/main" id="{520F746E-8C89-6025-BD53-8894E75798B3}"/>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991D0ABF-13CA-1880-1FF0-9E34F44DFE16}"/>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E202A6E8-4AED-99FD-9EF0-143691AFBB9E}"/>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AA2E241F-BC0A-27E6-52B1-A122A49C74A5}"/>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42CC8DC5-75BD-8C7D-5FC0-7160C4B407F2}"/>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5F287E9D-F128-613F-5E83-C28996C1DF45}"/>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AFBB0F24-4098-CF8B-9099-15C02E8613F7}"/>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a:p>
              </p:txBody>
            </p:sp>
          </p:grpSp>
          <p:grpSp>
            <p:nvGrpSpPr>
              <p:cNvPr id="6" name="Group 5">
                <a:extLst>
                  <a:ext uri="{FF2B5EF4-FFF2-40B4-BE49-F238E27FC236}">
                    <a16:creationId xmlns:a16="http://schemas.microsoft.com/office/drawing/2014/main" id="{FF43E75C-1880-86C4-35A1-9D462DE3CDD2}"/>
                  </a:ext>
                </a:extLst>
              </p:cNvPr>
              <p:cNvGrpSpPr/>
              <p:nvPr/>
            </p:nvGrpSpPr>
            <p:grpSpPr>
              <a:xfrm>
                <a:off x="1183950" y="814156"/>
                <a:ext cx="767021" cy="237169"/>
                <a:chOff x="1183950" y="814156"/>
                <a:chExt cx="767021" cy="237169"/>
              </a:xfrm>
              <a:grpFill/>
            </p:grpSpPr>
            <p:sp>
              <p:nvSpPr>
                <p:cNvPr id="7" name="Freeform 6">
                  <a:extLst>
                    <a:ext uri="{FF2B5EF4-FFF2-40B4-BE49-F238E27FC236}">
                      <a16:creationId xmlns:a16="http://schemas.microsoft.com/office/drawing/2014/main" id="{542A0554-E898-074D-6CEC-FC6EEAFFB18B}"/>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E2748E2B-0AE8-53A9-BBFE-C3DD0A2F0951}"/>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E91DB853-FFCA-F008-4B55-95ACBB41961A}"/>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F9A408B8-E12D-7FED-8EEB-71871ACBA831}"/>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a:p>
              </p:txBody>
            </p:sp>
          </p:grpSp>
        </p:grpSp>
      </p:grpSp>
      <p:graphicFrame>
        <p:nvGraphicFramePr>
          <p:cNvPr id="30" name="Table 30">
            <a:extLst>
              <a:ext uri="{FF2B5EF4-FFF2-40B4-BE49-F238E27FC236}">
                <a16:creationId xmlns:a16="http://schemas.microsoft.com/office/drawing/2014/main" id="{68463627-93A3-08C2-0CFF-09F6F83874D5}"/>
              </a:ext>
            </a:extLst>
          </p:cNvPr>
          <p:cNvGraphicFramePr>
            <a:graphicFrameLocks noGrp="1"/>
          </p:cNvGraphicFramePr>
          <p:nvPr>
            <p:extLst>
              <p:ext uri="{D42A27DB-BD31-4B8C-83A1-F6EECF244321}">
                <p14:modId xmlns:p14="http://schemas.microsoft.com/office/powerpoint/2010/main" val="1081615024"/>
              </p:ext>
            </p:extLst>
          </p:nvPr>
        </p:nvGraphicFramePr>
        <p:xfrm>
          <a:off x="376391" y="1144847"/>
          <a:ext cx="10144586" cy="5034716"/>
        </p:xfrm>
        <a:graphic>
          <a:graphicData uri="http://schemas.openxmlformats.org/drawingml/2006/table">
            <a:tbl>
              <a:tblPr>
                <a:tableStyleId>{5C22544A-7EE6-4342-B048-85BDC9FD1C3A}</a:tableStyleId>
              </a:tblPr>
              <a:tblGrid>
                <a:gridCol w="875939">
                  <a:extLst>
                    <a:ext uri="{9D8B030D-6E8A-4147-A177-3AD203B41FA5}">
                      <a16:colId xmlns:a16="http://schemas.microsoft.com/office/drawing/2014/main" val="3895165910"/>
                    </a:ext>
                  </a:extLst>
                </a:gridCol>
                <a:gridCol w="4522230">
                  <a:extLst>
                    <a:ext uri="{9D8B030D-6E8A-4147-A177-3AD203B41FA5}">
                      <a16:colId xmlns:a16="http://schemas.microsoft.com/office/drawing/2014/main" val="751550790"/>
                    </a:ext>
                  </a:extLst>
                </a:gridCol>
                <a:gridCol w="1451261">
                  <a:extLst>
                    <a:ext uri="{9D8B030D-6E8A-4147-A177-3AD203B41FA5}">
                      <a16:colId xmlns:a16="http://schemas.microsoft.com/office/drawing/2014/main" val="2208218514"/>
                    </a:ext>
                  </a:extLst>
                </a:gridCol>
                <a:gridCol w="1114360">
                  <a:extLst>
                    <a:ext uri="{9D8B030D-6E8A-4147-A177-3AD203B41FA5}">
                      <a16:colId xmlns:a16="http://schemas.microsoft.com/office/drawing/2014/main" val="1525544867"/>
                    </a:ext>
                  </a:extLst>
                </a:gridCol>
                <a:gridCol w="1308725">
                  <a:extLst>
                    <a:ext uri="{9D8B030D-6E8A-4147-A177-3AD203B41FA5}">
                      <a16:colId xmlns:a16="http://schemas.microsoft.com/office/drawing/2014/main" val="641390802"/>
                    </a:ext>
                  </a:extLst>
                </a:gridCol>
                <a:gridCol w="872071">
                  <a:extLst>
                    <a:ext uri="{9D8B030D-6E8A-4147-A177-3AD203B41FA5}">
                      <a16:colId xmlns:a16="http://schemas.microsoft.com/office/drawing/2014/main" val="1833709463"/>
                    </a:ext>
                  </a:extLst>
                </a:gridCol>
              </a:tblGrid>
              <a:tr h="405279">
                <a:tc>
                  <a:txBody>
                    <a:bodyPr/>
                    <a:lstStyle/>
                    <a:p>
                      <a:pPr>
                        <a:lnSpc>
                          <a:spcPct val="90000"/>
                        </a:lnSpc>
                      </a:pPr>
                      <a:r>
                        <a:rPr lang="en-US" sz="1200" b="0" dirty="0">
                          <a:solidFill>
                            <a:schemeClr val="tx1"/>
                          </a:solidFill>
                          <a:latin typeface="Londrina Solid" pitchFamily="2" charset="77"/>
                        </a:rPr>
                        <a:t>Week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pitchFamily="2" charset="77"/>
                        </a:rPr>
                        <a:t>News Story</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pitchFamily="2" charset="77"/>
                        </a:rPr>
                        <a:t>Focus Question</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pitchFamily="2" charset="77"/>
                        </a:rPr>
                        <a:t>British</a:t>
                      </a:r>
                      <a:br>
                        <a:rPr lang="en-US" sz="1200" b="0">
                          <a:solidFill>
                            <a:schemeClr val="tx1"/>
                          </a:solidFill>
                          <a:latin typeface="Londrina Solid" pitchFamily="2" charset="77"/>
                        </a:rPr>
                      </a:br>
                      <a:r>
                        <a:rPr lang="en-US" sz="1200" b="0">
                          <a:solidFill>
                            <a:schemeClr val="tx1"/>
                          </a:solidFill>
                          <a:latin typeface="Londrina Solid" pitchFamily="2" charset="77"/>
                        </a:rPr>
                        <a:t>Value Link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pitchFamily="2" charset="77"/>
                        </a:rPr>
                        <a:t>Protected Characteristics</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marL="0" marR="0" lvl="0" indent="0" algn="l" defTabSz="1007943" rtl="0" eaLnBrk="1" fontAlgn="auto" latinLnBrk="0" hangingPunct="1">
                        <a:lnSpc>
                          <a:spcPct val="90000"/>
                        </a:lnSpc>
                        <a:spcBef>
                          <a:spcPts val="0"/>
                        </a:spcBef>
                        <a:spcAft>
                          <a:spcPts val="0"/>
                        </a:spcAft>
                        <a:buClrTx/>
                        <a:buSzTx/>
                        <a:buFontTx/>
                        <a:buNone/>
                        <a:tabLst/>
                        <a:defRPr/>
                      </a:pPr>
                      <a:r>
                        <a:rPr lang="en-US" sz="1200" b="0" dirty="0">
                          <a:solidFill>
                            <a:schemeClr val="tx1"/>
                          </a:solidFill>
                          <a:latin typeface="Londrina Solid" pitchFamily="2" charset="77"/>
                        </a:rPr>
                        <a:t>UN Article</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3404771581"/>
                  </a:ext>
                </a:extLst>
              </a:tr>
              <a:tr h="563118">
                <a:tc>
                  <a:txBody>
                    <a:bodyPr/>
                    <a:lstStyle/>
                    <a:p>
                      <a:r>
                        <a:rPr lang="en-US" sz="800" b="1">
                          <a:latin typeface="ABeeZee" panose="02000000000000000000" pitchFamily="2" charset="0"/>
                        </a:rPr>
                        <a:t>28</a:t>
                      </a:r>
                      <a:r>
                        <a:rPr lang="en-US" sz="800" b="1" baseline="30000">
                          <a:latin typeface="ABeeZee" panose="02000000000000000000" pitchFamily="2" charset="0"/>
                        </a:rPr>
                        <a:t>th</a:t>
                      </a:r>
                      <a:r>
                        <a:rPr lang="en-US" sz="800" b="1">
                          <a:latin typeface="ABeeZee" panose="02000000000000000000" pitchFamily="2" charset="0"/>
                        </a:rPr>
                        <a:t> October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kern="1200">
                          <a:solidFill>
                            <a:schemeClr val="dk1"/>
                          </a:solidFill>
                          <a:effectLst/>
                          <a:latin typeface="ABeeZee" panose="02000000000000000000" pitchFamily="2" charset="0"/>
                          <a:ea typeface="+mn-ea"/>
                          <a:cs typeface="+mn-cs"/>
                        </a:rPr>
                        <a:t>People in the USA will head to the polls on Tuesday 5th November to elect the next US president. The winner will serve a term of four years in the White House, starting in January 2025.</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a:latin typeface="ABeeZee" panose="02000000000000000000" pitchFamily="2" charset="0"/>
                        </a:rPr>
                        <a:t>What are the qualities that make a good leader?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a:latin typeface="ABeeZee" panose="02000000000000000000" pitchFamily="2" charset="0"/>
                        </a:rPr>
                        <a:t>Democracy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a:latin typeface="ABeeZee" panose="02000000000000000000" pitchFamily="2" charset="0"/>
                        </a:rPr>
                        <a:t>Sex</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extLst>
                  <a:ext uri="{0D108BD9-81ED-4DB2-BD59-A6C34878D82A}">
                    <a16:rowId xmlns:a16="http://schemas.microsoft.com/office/drawing/2014/main" val="2722684498"/>
                  </a:ext>
                </a:extLst>
              </a:tr>
              <a:tr h="563118">
                <a:tc>
                  <a:txBody>
                    <a:bodyPr/>
                    <a:lstStyle/>
                    <a:p>
                      <a:r>
                        <a:rPr lang="en-US" sz="800" b="1">
                          <a:latin typeface="ABeeZee" panose="02000000000000000000" pitchFamily="2" charset="0"/>
                        </a:rPr>
                        <a:t>4</a:t>
                      </a:r>
                      <a:r>
                        <a:rPr lang="en-US" sz="800" b="1" baseline="30000">
                          <a:latin typeface="ABeeZee" panose="02000000000000000000" pitchFamily="2" charset="0"/>
                        </a:rPr>
                        <a:t>th</a:t>
                      </a:r>
                      <a:r>
                        <a:rPr lang="en-US" sz="800" b="1">
                          <a:latin typeface="ABeeZee" panose="02000000000000000000" pitchFamily="2" charset="0"/>
                        </a:rPr>
                        <a:t> November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a:latin typeface="ABeeZee" panose="02000000000000000000" pitchFamily="2" charset="0"/>
                        </a:rPr>
                        <a:t>A 23-year-old British climber has become the youngest woman to summit the world's fourteen highest mountains. Adriana Brownlee reached the 8,027m peak of </a:t>
                      </a:r>
                      <a:r>
                        <a:rPr lang="en-GB" sz="900" b="0" err="1">
                          <a:latin typeface="ABeeZee" panose="02000000000000000000" pitchFamily="2" charset="0"/>
                        </a:rPr>
                        <a:t>Shishapangma</a:t>
                      </a:r>
                      <a:r>
                        <a:rPr lang="en-GB" sz="900" b="0">
                          <a:latin typeface="ABeeZee" panose="02000000000000000000" pitchFamily="2" charset="0"/>
                        </a:rPr>
                        <a:t> in Tibet, at around 8am on 9th October. </a:t>
                      </a:r>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a:latin typeface="ABeeZee" panose="02000000000000000000" pitchFamily="2" charset="0"/>
                        </a:rPr>
                        <a:t>How can our hopes and dreams help us to succeed?</a:t>
                      </a:r>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kern="1200">
                          <a:solidFill>
                            <a:schemeClr val="dk1"/>
                          </a:solidFill>
                          <a:effectLst/>
                          <a:latin typeface="ABeeZee" panose="02000000000000000000" pitchFamily="2" charset="0"/>
                          <a:ea typeface="+mn-ea"/>
                          <a:cs typeface="+mn-cs"/>
                        </a:rPr>
                        <a:t>Individual Liberty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US" sz="900" b="0" dirty="0">
                          <a:latin typeface="ABeeZee" panose="02000000000000000000" pitchFamily="2" charset="0"/>
                        </a:rPr>
                        <a:t>Age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extLst>
                  <a:ext uri="{0D108BD9-81ED-4DB2-BD59-A6C34878D82A}">
                    <a16:rowId xmlns:a16="http://schemas.microsoft.com/office/drawing/2014/main" val="2303861890"/>
                  </a:ext>
                </a:extLst>
              </a:tr>
              <a:tr h="682793">
                <a:tc>
                  <a:txBody>
                    <a:bodyPr/>
                    <a:lstStyle/>
                    <a:p>
                      <a:r>
                        <a:rPr lang="en-US" sz="800" b="1">
                          <a:latin typeface="ABeeZee" panose="02000000000000000000" pitchFamily="2" charset="0"/>
                        </a:rPr>
                        <a:t>11</a:t>
                      </a:r>
                      <a:r>
                        <a:rPr lang="en-US" sz="800" b="1" baseline="30000">
                          <a:latin typeface="ABeeZee" panose="02000000000000000000" pitchFamily="2" charset="0"/>
                        </a:rPr>
                        <a:t>th</a:t>
                      </a:r>
                      <a:r>
                        <a:rPr lang="en-US" sz="800" b="1">
                          <a:latin typeface="ABeeZee" panose="02000000000000000000" pitchFamily="2" charset="0"/>
                        </a:rPr>
                        <a:t> November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900" b="0">
                          <a:latin typeface="ABeeZee" panose="02000000000000000000" pitchFamily="2" charset="0"/>
                        </a:rPr>
                        <a:t>This year, Anti-Bullying Week takes place on 11th-15th November with the theme, ‘Choose Respect’. As part of the week, Odd Socks Day is on Tuesday 12th November, with odd socks being worn to celebrate what makes us all unique. </a:t>
                      </a:r>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900" b="0">
                          <a:latin typeface="ABeeZee" panose="02000000000000000000" pitchFamily="2" charset="0"/>
                        </a:rPr>
                        <a:t>What impact can bullying have on a community?</a:t>
                      </a:r>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900" b="0">
                          <a:latin typeface="ABeeZee" panose="02000000000000000000" pitchFamily="2" charset="0"/>
                        </a:rPr>
                        <a:t>Mutual Respect and Tolerance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0">
                          <a:latin typeface="ABeeZee" panose="02000000000000000000" pitchFamily="2" charset="0"/>
                        </a:rPr>
                        <a:t>All</a:t>
                      </a:r>
                    </a:p>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extLst>
                  <a:ext uri="{0D108BD9-81ED-4DB2-BD59-A6C34878D82A}">
                    <a16:rowId xmlns:a16="http://schemas.microsoft.com/office/drawing/2014/main" val="3508320871"/>
                  </a:ext>
                </a:extLst>
              </a:tr>
              <a:tr h="543465">
                <a:tc>
                  <a:txBody>
                    <a:bodyPr/>
                    <a:lstStyle/>
                    <a:p>
                      <a:r>
                        <a:rPr lang="en-US" sz="800" b="1">
                          <a:latin typeface="ABeeZee" panose="02000000000000000000" pitchFamily="2" charset="0"/>
                        </a:rPr>
                        <a:t>18</a:t>
                      </a:r>
                      <a:r>
                        <a:rPr lang="en-US" sz="800" b="1" baseline="30000">
                          <a:latin typeface="ABeeZee" panose="02000000000000000000" pitchFamily="2" charset="0"/>
                        </a:rPr>
                        <a:t>th</a:t>
                      </a:r>
                      <a:r>
                        <a:rPr lang="en-US" sz="800" b="1">
                          <a:latin typeface="ABeeZee" panose="02000000000000000000" pitchFamily="2" charset="0"/>
                        </a:rPr>
                        <a:t> November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900" b="0">
                          <a:latin typeface="ABeeZee" panose="02000000000000000000" pitchFamily="2" charset="0"/>
                        </a:rPr>
                        <a:t>A discovery of more than 6,000 ancient Maya structures, including a city of pyramids, has been named Valeriana. Hidden by jungle canopy in the Mexican state of Campeche, the city was discovered by chance.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a:latin typeface="ABeeZee" panose="02000000000000000000" pitchFamily="2" charset="0"/>
                        </a:rPr>
                        <a:t>Why is discovery important?</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a:latin typeface="ABeeZee" panose="02000000000000000000" pitchFamily="2" charset="0"/>
                        </a:rPr>
                        <a:t>Mutual Respect and Tolerance</a:t>
                      </a:r>
                    </a:p>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a:latin typeface="ABeeZee" panose="02000000000000000000" pitchFamily="2" charset="0"/>
                        </a:rPr>
                        <a:t>Race</a:t>
                      </a:r>
                    </a:p>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733039331"/>
                  </a:ext>
                </a:extLst>
              </a:tr>
              <a:tr h="563118">
                <a:tc>
                  <a:txBody>
                    <a:bodyPr/>
                    <a:lstStyle/>
                    <a:p>
                      <a:r>
                        <a:rPr lang="en-US" sz="800" b="1">
                          <a:latin typeface="ABeeZee" panose="02000000000000000000" pitchFamily="2" charset="0"/>
                        </a:rPr>
                        <a:t>25</a:t>
                      </a:r>
                      <a:r>
                        <a:rPr lang="en-US" sz="800" b="1" baseline="30000">
                          <a:latin typeface="ABeeZee" panose="02000000000000000000" pitchFamily="2" charset="0"/>
                        </a:rPr>
                        <a:t>th</a:t>
                      </a:r>
                      <a:r>
                        <a:rPr lang="en-US" sz="800" b="1">
                          <a:latin typeface="ABeeZee" panose="02000000000000000000" pitchFamily="2" charset="0"/>
                        </a:rPr>
                        <a:t> November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900" b="0" dirty="0">
                          <a:latin typeface="ABeeZee" panose="02000000000000000000" pitchFamily="2" charset="0"/>
                        </a:rPr>
                        <a:t>This year’s </a:t>
                      </a:r>
                      <a:r>
                        <a:rPr lang="en-GB" sz="900" b="0" dirty="0" err="1">
                          <a:latin typeface="ABeeZee" panose="02000000000000000000" pitchFamily="2" charset="0"/>
                        </a:rPr>
                        <a:t>Earthshot</a:t>
                      </a:r>
                      <a:r>
                        <a:rPr lang="en-GB" sz="900" b="0" dirty="0">
                          <a:latin typeface="ABeeZee" panose="02000000000000000000" pitchFamily="2" charset="0"/>
                        </a:rPr>
                        <a:t> Prize winners have been announced. Prince William, who launched the prize in 2020, closed the award ceremony in Cape Town, South Africa. The </a:t>
                      </a:r>
                      <a:r>
                        <a:rPr lang="en-GB" sz="900" b="0" dirty="0" err="1">
                          <a:latin typeface="ABeeZee" panose="02000000000000000000" pitchFamily="2" charset="0"/>
                        </a:rPr>
                        <a:t>Earthshot</a:t>
                      </a:r>
                      <a:r>
                        <a:rPr lang="en-GB" sz="900" b="0">
                          <a:latin typeface="ABeeZee" panose="02000000000000000000" pitchFamily="2" charset="0"/>
                        </a:rPr>
                        <a:t> Prize celebrates and supports people and companies working to provide innovative solutions for climate and environmental issues..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How can we raise awareness of important issues?</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Democracy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Religion or Belief</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2850670132"/>
                  </a:ext>
                </a:extLst>
              </a:tr>
              <a:tr h="563118">
                <a:tc>
                  <a:txBody>
                    <a:bodyPr/>
                    <a:lstStyle/>
                    <a:p>
                      <a:r>
                        <a:rPr lang="en-US" sz="800" b="1">
                          <a:latin typeface="ABeeZee" panose="02000000000000000000" pitchFamily="2" charset="0"/>
                        </a:rPr>
                        <a:t>2</a:t>
                      </a:r>
                      <a:r>
                        <a:rPr lang="en-US" sz="800" b="1" baseline="30000">
                          <a:latin typeface="ABeeZee" panose="02000000000000000000" pitchFamily="2" charset="0"/>
                        </a:rPr>
                        <a:t>nd</a:t>
                      </a:r>
                      <a:r>
                        <a:rPr lang="en-US" sz="800" b="1">
                          <a:latin typeface="ABeeZee" panose="02000000000000000000" pitchFamily="2" charset="0"/>
                        </a:rPr>
                        <a:t> December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The Football Association (FA) has laid out new plans aimed at raising awareness and increasing participation in disability football.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anose="02000000000000000000" pitchFamily="2" charset="0"/>
                          <a:ea typeface="+mn-ea"/>
                          <a:cs typeface="+mn-cs"/>
                        </a:rPr>
                        <a:t>What does it mean to feel included?</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kern="1200" dirty="0">
                          <a:solidFill>
                            <a:schemeClr val="dk1"/>
                          </a:solidFill>
                          <a:effectLst/>
                          <a:latin typeface="ABeeZee" panose="02000000000000000000" pitchFamily="2" charset="0"/>
                          <a:ea typeface="+mn-ea"/>
                          <a:cs typeface="+mn-cs"/>
                        </a:rPr>
                        <a:t>Individual Liberty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anose="02000000000000000000" pitchFamily="2" charset="0"/>
                          <a:ea typeface="+mn-ea"/>
                          <a:cs typeface="+mn-cs"/>
                        </a:rPr>
                        <a:t>Disability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3290937059"/>
                  </a:ext>
                </a:extLst>
              </a:tr>
              <a:tr h="501068">
                <a:tc>
                  <a:txBody>
                    <a:bodyPr/>
                    <a:lstStyle/>
                    <a:p>
                      <a:r>
                        <a:rPr lang="en-US" sz="800" b="1">
                          <a:latin typeface="ABeeZee" panose="02000000000000000000" pitchFamily="2" charset="0"/>
                        </a:rPr>
                        <a:t>9</a:t>
                      </a:r>
                      <a:r>
                        <a:rPr lang="en-US" sz="800" b="1" baseline="30000">
                          <a:latin typeface="ABeeZee" panose="02000000000000000000" pitchFamily="2" charset="0"/>
                        </a:rPr>
                        <a:t>th</a:t>
                      </a:r>
                      <a:r>
                        <a:rPr lang="en-US" sz="800" b="1">
                          <a:latin typeface="ABeeZee" panose="02000000000000000000" pitchFamily="2" charset="0"/>
                        </a:rPr>
                        <a:t> December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900" b="0" kern="1200">
                          <a:solidFill>
                            <a:schemeClr val="dk1"/>
                          </a:solidFill>
                          <a:effectLst/>
                          <a:latin typeface="ABeeZee" pitchFamily="2" charset="0"/>
                          <a:ea typeface="+mn-ea"/>
                          <a:cs typeface="+mn-cs"/>
                        </a:rPr>
                        <a:t>Wicked, the hugely successful Broadway musical, has recently premiered worldwide as a film.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itchFamily="2" charset="0"/>
                          <a:ea typeface="+mn-ea"/>
                          <a:cs typeface="+mn-cs"/>
                        </a:rPr>
                        <a:t>Should everyone have the opportunity to be a star?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900" b="0">
                          <a:latin typeface="ABeeZee" panose="02000000000000000000" pitchFamily="2" charset="0"/>
                        </a:rPr>
                        <a:t>Individual Liberty</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900" b="0">
                          <a:latin typeface="ABeeZee" panose="02000000000000000000" pitchFamily="2" charset="0"/>
                        </a:rPr>
                        <a:t>Age</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2304831674"/>
                  </a:ext>
                </a:extLst>
              </a:tr>
              <a:tr h="281559">
                <a:tc>
                  <a:txBody>
                    <a:bodyPr/>
                    <a:lstStyle/>
                    <a:p>
                      <a:r>
                        <a:rPr lang="en-US" sz="800" b="1">
                          <a:latin typeface="ABeeZee" panose="02000000000000000000" pitchFamily="2" charset="0"/>
                        </a:rPr>
                        <a:t>16</a:t>
                      </a:r>
                      <a:r>
                        <a:rPr lang="en-US" sz="800" b="1" baseline="30000">
                          <a:latin typeface="ABeeZee" panose="02000000000000000000" pitchFamily="2" charset="0"/>
                        </a:rPr>
                        <a:t>th</a:t>
                      </a:r>
                      <a:r>
                        <a:rPr lang="en-US" sz="800" b="1">
                          <a:latin typeface="ABeeZee" panose="02000000000000000000" pitchFamily="2" charset="0"/>
                        </a:rPr>
                        <a:t> December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It is thought the number of cards sent this festive period will be lower than in previous years, as stamp prices have increased.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How can we show others we care?</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Rule of Law</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Religion or Belief</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539502719"/>
                  </a:ext>
                </a:extLst>
              </a:tr>
            </a:tbl>
          </a:graphicData>
        </a:graphic>
      </p:graphicFrame>
      <p:pic>
        <p:nvPicPr>
          <p:cNvPr id="2" name="Picture 1">
            <a:extLst>
              <a:ext uri="{FF2B5EF4-FFF2-40B4-BE49-F238E27FC236}">
                <a16:creationId xmlns:a16="http://schemas.microsoft.com/office/drawing/2014/main" id="{762DD2BA-AD3E-19EF-7522-6DD9BBFBBD20}"/>
              </a:ext>
            </a:extLst>
          </p:cNvPr>
          <p:cNvPicPr>
            <a:picLocks noChangeAspect="1"/>
          </p:cNvPicPr>
          <p:nvPr/>
        </p:nvPicPr>
        <p:blipFill>
          <a:blip r:embed="rId2"/>
          <a:srcRect/>
          <a:stretch/>
        </p:blipFill>
        <p:spPr>
          <a:xfrm>
            <a:off x="9700471" y="2218582"/>
            <a:ext cx="777271" cy="489500"/>
          </a:xfrm>
          <a:prstGeom prst="rect">
            <a:avLst/>
          </a:prstGeom>
        </p:spPr>
      </p:pic>
      <p:pic>
        <p:nvPicPr>
          <p:cNvPr id="32" name="Picture 31">
            <a:extLst>
              <a:ext uri="{FF2B5EF4-FFF2-40B4-BE49-F238E27FC236}">
                <a16:creationId xmlns:a16="http://schemas.microsoft.com/office/drawing/2014/main" id="{949EDCF9-91BE-5BD6-E2C6-8FC0B3AB827B}"/>
              </a:ext>
            </a:extLst>
          </p:cNvPr>
          <p:cNvPicPr>
            <a:picLocks noChangeAspect="1"/>
          </p:cNvPicPr>
          <p:nvPr/>
        </p:nvPicPr>
        <p:blipFill rotWithShape="1">
          <a:blip r:embed="rId3"/>
          <a:srcRect l="1" r="1"/>
          <a:stretch/>
        </p:blipFill>
        <p:spPr bwMode="auto">
          <a:xfrm>
            <a:off x="9692514" y="1643999"/>
            <a:ext cx="785229" cy="501727"/>
          </a:xfrm>
          <a:prstGeom prst="rect">
            <a:avLst/>
          </a:prstGeom>
          <a:ln>
            <a:noFill/>
          </a:ln>
          <a:extLst>
            <a:ext uri="{53640926-AAD7-44D8-BBD7-CCE9431645EC}">
              <a14:shadowObscured xmlns:a14="http://schemas.microsoft.com/office/drawing/2010/main"/>
            </a:ext>
          </a:extLst>
        </p:spPr>
      </p:pic>
      <p:pic>
        <p:nvPicPr>
          <p:cNvPr id="38" name="Picture 37">
            <a:extLst>
              <a:ext uri="{FF2B5EF4-FFF2-40B4-BE49-F238E27FC236}">
                <a16:creationId xmlns:a16="http://schemas.microsoft.com/office/drawing/2014/main" id="{B42AD732-0553-504A-41AB-48DAE9B12E1C}"/>
              </a:ext>
            </a:extLst>
          </p:cNvPr>
          <p:cNvPicPr>
            <a:picLocks noChangeAspect="1"/>
          </p:cNvPicPr>
          <p:nvPr/>
        </p:nvPicPr>
        <p:blipFill>
          <a:blip r:embed="rId4"/>
          <a:stretch>
            <a:fillRect/>
          </a:stretch>
        </p:blipFill>
        <p:spPr>
          <a:xfrm>
            <a:off x="9707336" y="2773692"/>
            <a:ext cx="770406" cy="616570"/>
          </a:xfrm>
          <a:prstGeom prst="rect">
            <a:avLst/>
          </a:prstGeom>
        </p:spPr>
      </p:pic>
      <p:pic>
        <p:nvPicPr>
          <p:cNvPr id="26" name="Picture 25">
            <a:extLst>
              <a:ext uri="{FF2B5EF4-FFF2-40B4-BE49-F238E27FC236}">
                <a16:creationId xmlns:a16="http://schemas.microsoft.com/office/drawing/2014/main" id="{6E6B2D02-93A4-D08F-99C0-45A49E7882DE}"/>
              </a:ext>
            </a:extLst>
          </p:cNvPr>
          <p:cNvPicPr>
            <a:picLocks noChangeAspect="1"/>
          </p:cNvPicPr>
          <p:nvPr/>
        </p:nvPicPr>
        <p:blipFill>
          <a:blip r:embed="rId5"/>
          <a:stretch>
            <a:fillRect/>
          </a:stretch>
        </p:blipFill>
        <p:spPr>
          <a:xfrm>
            <a:off x="9707335" y="3464336"/>
            <a:ext cx="770405" cy="447655"/>
          </a:xfrm>
          <a:prstGeom prst="rect">
            <a:avLst/>
          </a:prstGeom>
        </p:spPr>
      </p:pic>
      <p:pic>
        <p:nvPicPr>
          <p:cNvPr id="27" name="Picture 26">
            <a:extLst>
              <a:ext uri="{FF2B5EF4-FFF2-40B4-BE49-F238E27FC236}">
                <a16:creationId xmlns:a16="http://schemas.microsoft.com/office/drawing/2014/main" id="{29D21873-51FA-43A4-5A08-6CCC543516F2}"/>
              </a:ext>
            </a:extLst>
          </p:cNvPr>
          <p:cNvPicPr>
            <a:picLocks noChangeAspect="1"/>
          </p:cNvPicPr>
          <p:nvPr/>
        </p:nvPicPr>
        <p:blipFill>
          <a:blip r:embed="rId6"/>
          <a:stretch>
            <a:fillRect/>
          </a:stretch>
        </p:blipFill>
        <p:spPr>
          <a:xfrm>
            <a:off x="9698712" y="4015960"/>
            <a:ext cx="777475" cy="553167"/>
          </a:xfrm>
          <a:prstGeom prst="rect">
            <a:avLst/>
          </a:prstGeom>
        </p:spPr>
      </p:pic>
      <p:pic>
        <p:nvPicPr>
          <p:cNvPr id="28" name="Picture 27">
            <a:extLst>
              <a:ext uri="{FF2B5EF4-FFF2-40B4-BE49-F238E27FC236}">
                <a16:creationId xmlns:a16="http://schemas.microsoft.com/office/drawing/2014/main" id="{139E64CD-BF62-4418-76EE-570C272FEAB4}"/>
              </a:ext>
            </a:extLst>
          </p:cNvPr>
          <p:cNvPicPr>
            <a:picLocks noChangeAspect="1"/>
          </p:cNvPicPr>
          <p:nvPr/>
        </p:nvPicPr>
        <p:blipFill>
          <a:blip r:embed="rId7"/>
          <a:stretch>
            <a:fillRect/>
          </a:stretch>
        </p:blipFill>
        <p:spPr>
          <a:xfrm>
            <a:off x="9700264" y="4647638"/>
            <a:ext cx="775923" cy="501726"/>
          </a:xfrm>
          <a:prstGeom prst="rect">
            <a:avLst/>
          </a:prstGeom>
        </p:spPr>
      </p:pic>
      <p:pic>
        <p:nvPicPr>
          <p:cNvPr id="31" name="Picture 30">
            <a:extLst>
              <a:ext uri="{FF2B5EF4-FFF2-40B4-BE49-F238E27FC236}">
                <a16:creationId xmlns:a16="http://schemas.microsoft.com/office/drawing/2014/main" id="{2760EDB9-818E-D3EE-974C-220F81A8286C}"/>
              </a:ext>
            </a:extLst>
          </p:cNvPr>
          <p:cNvPicPr>
            <a:picLocks noChangeAspect="1"/>
          </p:cNvPicPr>
          <p:nvPr/>
        </p:nvPicPr>
        <p:blipFill>
          <a:blip r:embed="rId8"/>
          <a:stretch>
            <a:fillRect/>
          </a:stretch>
        </p:blipFill>
        <p:spPr>
          <a:xfrm>
            <a:off x="9703799" y="5219869"/>
            <a:ext cx="772387" cy="421124"/>
          </a:xfrm>
          <a:prstGeom prst="rect">
            <a:avLst/>
          </a:prstGeom>
        </p:spPr>
      </p:pic>
      <p:pic>
        <p:nvPicPr>
          <p:cNvPr id="33" name="Picture 32">
            <a:extLst>
              <a:ext uri="{FF2B5EF4-FFF2-40B4-BE49-F238E27FC236}">
                <a16:creationId xmlns:a16="http://schemas.microsoft.com/office/drawing/2014/main" id="{CDB89B89-E7A4-94F3-4561-EB8B9930506B}"/>
              </a:ext>
            </a:extLst>
          </p:cNvPr>
          <p:cNvPicPr>
            <a:picLocks noChangeAspect="1"/>
          </p:cNvPicPr>
          <p:nvPr/>
        </p:nvPicPr>
        <p:blipFill>
          <a:blip r:embed="rId9"/>
          <a:stretch>
            <a:fillRect/>
          </a:stretch>
        </p:blipFill>
        <p:spPr>
          <a:xfrm>
            <a:off x="9700263" y="5703855"/>
            <a:ext cx="772387" cy="451070"/>
          </a:xfrm>
          <a:prstGeom prst="rect">
            <a:avLst/>
          </a:prstGeom>
        </p:spPr>
      </p:pic>
    </p:spTree>
    <p:extLst>
      <p:ext uri="{BB962C8B-B14F-4D97-AF65-F5344CB8AC3E}">
        <p14:creationId xmlns:p14="http://schemas.microsoft.com/office/powerpoint/2010/main" val="1238221271"/>
      </p:ext>
    </p:extLst>
  </p:cSld>
  <p:clrMapOvr>
    <a:masterClrMapping/>
  </p:clrMapOvr>
</p:sld>
</file>

<file path=ppt/theme/theme1.xml><?xml version="1.0" encoding="utf-8"?>
<a:theme xmlns:a="http://schemas.openxmlformats.org/drawingml/2006/main" name="Office Theme">
  <a:themeElements>
    <a:clrScheme name="PN">
      <a:dk1>
        <a:srgbClr val="323232"/>
      </a:dk1>
      <a:lt1>
        <a:srgbClr val="E85119"/>
      </a:lt1>
      <a:dk2>
        <a:srgbClr val="30388D"/>
      </a:dk2>
      <a:lt2>
        <a:srgbClr val="8064B0"/>
      </a:lt2>
      <a:accent1>
        <a:srgbClr val="59BCCA"/>
      </a:accent1>
      <a:accent2>
        <a:srgbClr val="F78D7D"/>
      </a:accent2>
      <a:accent3>
        <a:srgbClr val="F7AA58"/>
      </a:accent3>
      <a:accent4>
        <a:srgbClr val="F3D000"/>
      </a:accent4>
      <a:accent5>
        <a:srgbClr val="C6C6C6"/>
      </a:accent5>
      <a:accent6>
        <a:srgbClr val="707927"/>
      </a:accent6>
      <a:hlink>
        <a:srgbClr val="ABB12A"/>
      </a:hlink>
      <a:folHlink>
        <a:srgbClr val="CDCA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6376FC1FE4174AB95586CDAE444BB8" ma:contentTypeVersion="33" ma:contentTypeDescription="Create a new document." ma:contentTypeScope="" ma:versionID="e82be28c75edf265f39f80ebaf8079b6">
  <xsd:schema xmlns:xsd="http://www.w3.org/2001/XMLSchema" xmlns:xs="http://www.w3.org/2001/XMLSchema" xmlns:p="http://schemas.microsoft.com/office/2006/metadata/properties" xmlns:ns2="2bba036e-3261-42ff-ac2c-3ab430ee1e45" xmlns:ns3="44790e13-f532-45ba-883a-ea4e13c1e09a" targetNamespace="http://schemas.microsoft.com/office/2006/metadata/properties" ma:root="true" ma:fieldsID="697d8da950f199f93c3c9716d306fe1e" ns2:_="" ns3:_="">
    <xsd:import namespace="2bba036e-3261-42ff-ac2c-3ab430ee1e45"/>
    <xsd:import namespace="44790e13-f532-45ba-883a-ea4e13c1e09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Thumbnail" minOccurs="0"/>
                <xsd:element ref="ns2:Readyfordesgin" minOccurs="0"/>
                <xsd:element ref="ns2:Design"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ba036e-3261-42ff-ac2c-3ab430ee1e45"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AutoKeyPoints" ma:index="6" nillable="true" ma:displayName="MediaServiceAutoKeyPoints" ma:hidden="true" ma:internalName="MediaServiceAutoKeyPoints" ma:readOnly="true">
      <xsd:simpleType>
        <xsd:restriction base="dms:Note"/>
      </xsd:simpleType>
    </xsd:element>
    <xsd:element name="MediaServiceKeyPoints" ma:index="7" nillable="true" ma:displayName="KeyPoints" ma:internalName="MediaServiceKeyPoints" ma:readOnly="true">
      <xsd:simpleType>
        <xsd:restriction base="dms:Note">
          <xsd:maxLength value="255"/>
        </xsd:restriction>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Thumbnail" ma:index="21" nillable="true" ma:displayName="Thumbnail" ma:format="Thumbnail" ma:internalName="Thumbnail">
      <xsd:simpleType>
        <xsd:restriction base="dms:Unknown"/>
      </xsd:simpleType>
    </xsd:element>
    <xsd:element name="Readyfordesgin" ma:index="22" nillable="true" ma:displayName="Ready for design" ma:format="Dropdown" ma:internalName="Readyfordesgin">
      <xsd:simpleType>
        <xsd:restriction base="dms:Choice">
          <xsd:enumeration value="Proofed"/>
        </xsd:restriction>
      </xsd:simpleType>
    </xsd:element>
    <xsd:element name="Design" ma:index="23" nillable="true" ma:displayName="Design" ma:format="Dropdown" ma:list="UserInfo" ma:SharePointGroup="0" ma:internalName="Desig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d51b7ef-f8cd-44b7-9228-79928f86fe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790e13-f532-45ba-883a-ea4e13c1e09a" elementFormDefault="qualified">
    <xsd:import namespace="http://schemas.microsoft.com/office/2006/documentManagement/types"/>
    <xsd:import namespace="http://schemas.microsoft.com/office/infopath/2007/PartnerControls"/>
    <xsd:element name="SharedWithUsers" ma:index="1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5a9b011b-3db1-46b0-8d39-d9501410f20a}" ma:internalName="TaxCatchAll" ma:showField="CatchAllData" ma:web="44790e13-f532-45ba-883a-ea4e13c1e0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4790e13-f532-45ba-883a-ea4e13c1e09a" xsi:nil="true"/>
    <lcf76f155ced4ddcb4097134ff3c332f xmlns="2bba036e-3261-42ff-ac2c-3ab430ee1e45">
      <Terms xmlns="http://schemas.microsoft.com/office/infopath/2007/PartnerControls"/>
    </lcf76f155ced4ddcb4097134ff3c332f>
    <Thumbnail xmlns="2bba036e-3261-42ff-ac2c-3ab430ee1e45" xsi:nil="true"/>
    <Readyfordesgin xmlns="2bba036e-3261-42ff-ac2c-3ab430ee1e45" xsi:nil="true"/>
    <Design xmlns="2bba036e-3261-42ff-ac2c-3ab430ee1e45">
      <UserInfo>
        <DisplayName/>
        <AccountId xsi:nil="true"/>
        <AccountType/>
      </UserInfo>
    </Design>
  </documentManagement>
</p:properties>
</file>

<file path=customXml/itemProps1.xml><?xml version="1.0" encoding="utf-8"?>
<ds:datastoreItem xmlns:ds="http://schemas.openxmlformats.org/officeDocument/2006/customXml" ds:itemID="{CFA2A2F4-A178-4DA3-A1D0-E87CDFBDFA58}">
  <ds:schemaRefs>
    <ds:schemaRef ds:uri="2bba036e-3261-42ff-ac2c-3ab430ee1e45"/>
    <ds:schemaRef ds:uri="44790e13-f532-45ba-883a-ea4e13c1e09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4F92DF7-A3DE-4669-83E8-A49E07FDA9FB}">
  <ds:schemaRefs>
    <ds:schemaRef ds:uri="http://schemas.microsoft.com/sharepoint/v3/contenttype/forms"/>
  </ds:schemaRefs>
</ds:datastoreItem>
</file>

<file path=customXml/itemProps3.xml><?xml version="1.0" encoding="utf-8"?>
<ds:datastoreItem xmlns:ds="http://schemas.openxmlformats.org/officeDocument/2006/customXml" ds:itemID="{F1654B80-C5BB-4A59-A403-AAD2AF236802}">
  <ds:schemaRefs>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44790e13-f532-45ba-883a-ea4e13c1e09a"/>
    <ds:schemaRef ds:uri="http://schemas.microsoft.com/office/2006/documentManagement/types"/>
    <ds:schemaRef ds:uri="http://purl.org/dc/dcmitype/"/>
    <ds:schemaRef ds:uri="2bba036e-3261-42ff-ac2c-3ab430ee1e45"/>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1203</TotalTime>
  <Words>411</Words>
  <Application>Microsoft Office PowerPoint</Application>
  <PresentationFormat>Custom</PresentationFormat>
  <Paragraphs>48</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ABeeZee</vt:lpstr>
      <vt:lpstr>Arial</vt:lpstr>
      <vt:lpstr>Calibri</vt:lpstr>
      <vt:lpstr>Calibri Light</vt:lpstr>
      <vt:lpstr>Londrina Solid</vt:lpstr>
      <vt:lpstr>LondrinaSolid-Regular</vt:lpstr>
      <vt:lpstr>RobotoCondensed-Regular</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Brendan McGawley</dc:creator>
  <cp:lastModifiedBy>Ruth Bosomworth</cp:lastModifiedBy>
  <cp:revision>7</cp:revision>
  <cp:lastPrinted>2024-12-16T13:28:52Z</cp:lastPrinted>
  <dcterms:created xsi:type="dcterms:W3CDTF">2021-10-30T10:54:12Z</dcterms:created>
  <dcterms:modified xsi:type="dcterms:W3CDTF">2024-12-17T10:46:20Z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0x010100E06376FC1FE4174AB95586CDAE444BB8</vt:lpwstr>
  </property>
  <property fmtid="{D5CDD505-2E9C-101B-9397-08002B2CF9AE}" pid="3" name="MediaServiceImageTags">
    <vt:lpwstr/>
  </property>
</Properties>
</file>