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65" r:id="rId5"/>
  </p:sldIdLst>
  <p:sldSz cx="10691813" cy="7559675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E4CB74-141A-45CE-9673-AD00A8BC29C7}" v="13" dt="2025-02-05T10:42:13.5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40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I'Anson" userId="9c898c01-20ff-42f9-b8e5-c75c6a1eda0d" providerId="ADAL" clId="{85FEAD78-287B-43CE-855A-643C1EE018BC}"/>
    <pc:docChg chg="custSel modSld">
      <pc:chgData name="Chloe I'Anson" userId="9c898c01-20ff-42f9-b8e5-c75c6a1eda0d" providerId="ADAL" clId="{85FEAD78-287B-43CE-855A-643C1EE018BC}" dt="2024-12-18T11:49:43.706" v="280" actId="20577"/>
      <pc:docMkLst>
        <pc:docMk/>
      </pc:docMkLst>
      <pc:sldChg chg="addSp delSp modSp mod">
        <pc:chgData name="Chloe I'Anson" userId="9c898c01-20ff-42f9-b8e5-c75c6a1eda0d" providerId="ADAL" clId="{85FEAD78-287B-43CE-855A-643C1EE018BC}" dt="2024-12-18T11:49:43.706" v="280" actId="20577"/>
        <pc:sldMkLst>
          <pc:docMk/>
          <pc:sldMk cId="1238221271" sldId="465"/>
        </pc:sldMkLst>
        <pc:spChg chg="mod">
          <ac:chgData name="Chloe I'Anson" userId="9c898c01-20ff-42f9-b8e5-c75c6a1eda0d" providerId="ADAL" clId="{85FEAD78-287B-43CE-855A-643C1EE018BC}" dt="2024-12-10T13:01:39.756" v="178" actId="20577"/>
          <ac:spMkLst>
            <pc:docMk/>
            <pc:sldMk cId="1238221271" sldId="465"/>
            <ac:spMk id="29" creationId="{4B4D6226-8976-FD37-6422-4461004F9D27}"/>
          </ac:spMkLst>
        </pc:spChg>
        <pc:graphicFrameChg chg="mod modGraphic">
          <ac:chgData name="Chloe I'Anson" userId="9c898c01-20ff-42f9-b8e5-c75c6a1eda0d" providerId="ADAL" clId="{85FEAD78-287B-43CE-855A-643C1EE018BC}" dt="2024-12-18T11:49:43.706" v="280" actId="20577"/>
          <ac:graphicFrameMkLst>
            <pc:docMk/>
            <pc:sldMk cId="1238221271" sldId="465"/>
            <ac:graphicFrameMk id="30" creationId="{68463627-93A3-08C2-0CFF-09F6F83874D5}"/>
          </ac:graphicFrameMkLst>
        </pc:graphicFrameChg>
        <pc:picChg chg="add mod">
          <ac:chgData name="Chloe I'Anson" userId="9c898c01-20ff-42f9-b8e5-c75c6a1eda0d" providerId="ADAL" clId="{85FEAD78-287B-43CE-855A-643C1EE018BC}" dt="2024-12-18T11:23:52.466" v="268" actId="1076"/>
          <ac:picMkLst>
            <pc:docMk/>
            <pc:sldMk cId="1238221271" sldId="465"/>
            <ac:picMk id="2" creationId="{53F5D02C-7343-59A6-CC5C-0F32A2EC20CC}"/>
          </ac:picMkLst>
        </pc:picChg>
        <pc:picChg chg="add mod">
          <ac:chgData name="Chloe I'Anson" userId="9c898c01-20ff-42f9-b8e5-c75c6a1eda0d" providerId="ADAL" clId="{85FEAD78-287B-43CE-855A-643C1EE018BC}" dt="2024-12-12T13:24:27.763" v="212" actId="1076"/>
          <ac:picMkLst>
            <pc:docMk/>
            <pc:sldMk cId="1238221271" sldId="465"/>
            <ac:picMk id="26" creationId="{D8812CF1-8A3D-50FD-92A6-104DC41941B7}"/>
          </ac:picMkLst>
        </pc:picChg>
      </pc:sldChg>
    </pc:docChg>
  </pc:docChgLst>
  <pc:docChgLst>
    <pc:chgData name="Jo Martin" userId="761fa3e2-dca2-489c-83b2-fff6418ebaed" providerId="ADAL" clId="{B0DD405C-53B7-4933-99EE-4A729974759D}"/>
    <pc:docChg chg="custSel addSld delSld modSld">
      <pc:chgData name="Jo Martin" userId="761fa3e2-dca2-489c-83b2-fff6418ebaed" providerId="ADAL" clId="{B0DD405C-53B7-4933-99EE-4A729974759D}" dt="2024-10-31T11:15:42.208" v="233" actId="20577"/>
      <pc:docMkLst>
        <pc:docMk/>
      </pc:docMkLst>
      <pc:sldChg chg="delSp modSp mod">
        <pc:chgData name="Jo Martin" userId="761fa3e2-dca2-489c-83b2-fff6418ebaed" providerId="ADAL" clId="{B0DD405C-53B7-4933-99EE-4A729974759D}" dt="2024-10-31T11:15:42.208" v="233" actId="20577"/>
        <pc:sldMkLst>
          <pc:docMk/>
          <pc:sldMk cId="1238221271" sldId="465"/>
        </pc:sldMkLst>
      </pc:sldChg>
      <pc:sldChg chg="modSp mod">
        <pc:chgData name="Jo Martin" userId="761fa3e2-dca2-489c-83b2-fff6418ebaed" providerId="ADAL" clId="{B0DD405C-53B7-4933-99EE-4A729974759D}" dt="2024-10-31T11:15:00.142" v="202" actId="20577"/>
        <pc:sldMkLst>
          <pc:docMk/>
          <pc:sldMk cId="1941750878" sldId="466"/>
        </pc:sldMkLst>
      </pc:sldChg>
      <pc:sldChg chg="del">
        <pc:chgData name="Jo Martin" userId="761fa3e2-dca2-489c-83b2-fff6418ebaed" providerId="ADAL" clId="{B0DD405C-53B7-4933-99EE-4A729974759D}" dt="2024-10-31T11:14:39.653" v="197" actId="47"/>
        <pc:sldMkLst>
          <pc:docMk/>
          <pc:sldMk cId="547736759" sldId="467"/>
        </pc:sldMkLst>
      </pc:sldChg>
      <pc:sldChg chg="modSp add mod">
        <pc:chgData name="Jo Martin" userId="761fa3e2-dca2-489c-83b2-fff6418ebaed" providerId="ADAL" clId="{B0DD405C-53B7-4933-99EE-4A729974759D}" dt="2024-10-31T11:15:09.703" v="213" actId="20577"/>
        <pc:sldMkLst>
          <pc:docMk/>
          <pc:sldMk cId="1678743418" sldId="467"/>
        </pc:sldMkLst>
      </pc:sldChg>
    </pc:docChg>
  </pc:docChgLst>
  <pc:docChgLst>
    <pc:chgData name="Jo Martin" userId="761fa3e2-dca2-489c-83b2-fff6418ebaed" providerId="ADAL" clId="{1690A564-282D-4246-B3E4-A1616C49321E}"/>
    <pc:docChg chg="modSld">
      <pc:chgData name="Jo Martin" userId="761fa3e2-dca2-489c-83b2-fff6418ebaed" providerId="ADAL" clId="{1690A564-282D-4246-B3E4-A1616C49321E}" dt="2025-01-16T13:48:17.506" v="308"/>
      <pc:docMkLst>
        <pc:docMk/>
      </pc:docMkLst>
      <pc:sldChg chg="addSp modSp mod">
        <pc:chgData name="Jo Martin" userId="761fa3e2-dca2-489c-83b2-fff6418ebaed" providerId="ADAL" clId="{1690A564-282D-4246-B3E4-A1616C49321E}" dt="2025-01-09T14:07:21.934" v="109"/>
        <pc:sldMkLst>
          <pc:docMk/>
          <pc:sldMk cId="1238221271" sldId="465"/>
        </pc:sldMkLst>
        <pc:graphicFrameChg chg="mod modGraphic">
          <ac:chgData name="Jo Martin" userId="761fa3e2-dca2-489c-83b2-fff6418ebaed" providerId="ADAL" clId="{1690A564-282D-4246-B3E4-A1616C49321E}" dt="2025-01-09T14:07:21.934" v="109"/>
          <ac:graphicFrameMkLst>
            <pc:docMk/>
            <pc:sldMk cId="1238221271" sldId="465"/>
            <ac:graphicFrameMk id="30" creationId="{68463627-93A3-08C2-0CFF-09F6F83874D5}"/>
          </ac:graphicFrameMkLst>
        </pc:graphicFrameChg>
        <pc:picChg chg="add mod">
          <ac:chgData name="Jo Martin" userId="761fa3e2-dca2-489c-83b2-fff6418ebaed" providerId="ADAL" clId="{1690A564-282D-4246-B3E4-A1616C49321E}" dt="2025-01-09T13:50:12.572" v="107" actId="1076"/>
          <ac:picMkLst>
            <pc:docMk/>
            <pc:sldMk cId="1238221271" sldId="465"/>
            <ac:picMk id="27" creationId="{FF5F5E5D-F60E-55EA-ACF3-CC1AB53E97DE}"/>
          </ac:picMkLst>
        </pc:picChg>
      </pc:sldChg>
      <pc:sldChg chg="modSp mod">
        <pc:chgData name="Jo Martin" userId="761fa3e2-dca2-489c-83b2-fff6418ebaed" providerId="ADAL" clId="{1690A564-282D-4246-B3E4-A1616C49321E}" dt="2025-01-16T13:47:48.255" v="307" actId="20577"/>
        <pc:sldMkLst>
          <pc:docMk/>
          <pc:sldMk cId="1941750878" sldId="466"/>
        </pc:sldMkLst>
        <pc:spChg chg="mod">
          <ac:chgData name="Jo Martin" userId="761fa3e2-dca2-489c-83b2-fff6418ebaed" providerId="ADAL" clId="{1690A564-282D-4246-B3E4-A1616C49321E}" dt="2025-01-09T14:12:11.083" v="253" actId="20577"/>
          <ac:spMkLst>
            <pc:docMk/>
            <pc:sldMk cId="1941750878" sldId="466"/>
            <ac:spMk id="29" creationId="{4B4D6226-8976-FD37-6422-4461004F9D27}"/>
          </ac:spMkLst>
        </pc:spChg>
        <pc:graphicFrameChg chg="mod modGraphic">
          <ac:chgData name="Jo Martin" userId="761fa3e2-dca2-489c-83b2-fff6418ebaed" providerId="ADAL" clId="{1690A564-282D-4246-B3E4-A1616C49321E}" dt="2025-01-16T13:47:48.255" v="307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modSp mod">
        <pc:chgData name="Jo Martin" userId="761fa3e2-dca2-489c-83b2-fff6418ebaed" providerId="ADAL" clId="{1690A564-282D-4246-B3E4-A1616C49321E}" dt="2025-01-16T13:48:17.506" v="308"/>
        <pc:sldMkLst>
          <pc:docMk/>
          <pc:sldMk cId="1678743418" sldId="467"/>
        </pc:sldMkLst>
        <pc:spChg chg="mod">
          <ac:chgData name="Jo Martin" userId="761fa3e2-dca2-489c-83b2-fff6418ebaed" providerId="ADAL" clId="{1690A564-282D-4246-B3E4-A1616C49321E}" dt="2025-01-09T14:12:25.128" v="271" actId="20577"/>
          <ac:spMkLst>
            <pc:docMk/>
            <pc:sldMk cId="1678743418" sldId="467"/>
            <ac:spMk id="29" creationId="{EE4C8BD3-EEE3-ABB7-61FC-C213C4529D92}"/>
          </ac:spMkLst>
        </pc:spChg>
        <pc:graphicFrameChg chg="mod">
          <ac:chgData name="Jo Martin" userId="761fa3e2-dca2-489c-83b2-fff6418ebaed" providerId="ADAL" clId="{1690A564-282D-4246-B3E4-A1616C49321E}" dt="2025-01-16T13:48:17.506" v="308"/>
          <ac:graphicFrameMkLst>
            <pc:docMk/>
            <pc:sldMk cId="1678743418" sldId="467"/>
            <ac:graphicFrameMk id="30" creationId="{03F09F2B-5E0B-133A-A068-9300399BBF76}"/>
          </ac:graphicFrameMkLst>
        </pc:graphicFrameChg>
      </pc:sldChg>
    </pc:docChg>
  </pc:docChgLst>
  <pc:docChgLst>
    <pc:chgData name="Chloe I'Anson" userId="9c898c01-20ff-42f9-b8e5-c75c6a1eda0d" providerId="ADAL" clId="{98E4CB74-141A-45CE-9673-AD00A8BC29C7}"/>
    <pc:docChg chg="custSel modSld">
      <pc:chgData name="Chloe I'Anson" userId="9c898c01-20ff-42f9-b8e5-c75c6a1eda0d" providerId="ADAL" clId="{98E4CB74-141A-45CE-9673-AD00A8BC29C7}" dt="2025-02-05T11:34:04.089" v="326" actId="20577"/>
      <pc:docMkLst>
        <pc:docMk/>
      </pc:docMkLst>
      <pc:sldChg chg="addSp modSp mod">
        <pc:chgData name="Chloe I'Anson" userId="9c898c01-20ff-42f9-b8e5-c75c6a1eda0d" providerId="ADAL" clId="{98E4CB74-141A-45CE-9673-AD00A8BC29C7}" dt="2025-02-05T11:34:04.089" v="326" actId="20577"/>
        <pc:sldMkLst>
          <pc:docMk/>
          <pc:sldMk cId="1238221271" sldId="465"/>
        </pc:sldMkLst>
        <pc:graphicFrameChg chg="mod modGraphic">
          <ac:chgData name="Chloe I'Anson" userId="9c898c01-20ff-42f9-b8e5-c75c6a1eda0d" providerId="ADAL" clId="{98E4CB74-141A-45CE-9673-AD00A8BC29C7}" dt="2025-02-05T11:34:04.089" v="326" actId="20577"/>
          <ac:graphicFrameMkLst>
            <pc:docMk/>
            <pc:sldMk cId="1238221271" sldId="465"/>
            <ac:graphicFrameMk id="30" creationId="{68463627-93A3-08C2-0CFF-09F6F83874D5}"/>
          </ac:graphicFrameMkLst>
        </pc:graphicFrameChg>
        <pc:picChg chg="add mod">
          <ac:chgData name="Chloe I'Anson" userId="9c898c01-20ff-42f9-b8e5-c75c6a1eda0d" providerId="ADAL" clId="{98E4CB74-141A-45CE-9673-AD00A8BC29C7}" dt="2025-01-22T13:56:49.463" v="155" actId="1076"/>
          <ac:picMkLst>
            <pc:docMk/>
            <pc:sldMk cId="1238221271" sldId="465"/>
            <ac:picMk id="25" creationId="{5BA3CEA5-5D16-3761-6B5C-FEB3B027C92A}"/>
          </ac:picMkLst>
        </pc:picChg>
        <pc:picChg chg="add mod">
          <ac:chgData name="Chloe I'Anson" userId="9c898c01-20ff-42f9-b8e5-c75c6a1eda0d" providerId="ADAL" clId="{98E4CB74-141A-45CE-9673-AD00A8BC29C7}" dt="2025-01-16T06:45:00.773" v="114" actId="1076"/>
          <ac:picMkLst>
            <pc:docMk/>
            <pc:sldMk cId="1238221271" sldId="465"/>
            <ac:picMk id="28" creationId="{E00CCE5C-77CF-172A-8707-8101EDB3FD44}"/>
          </ac:picMkLst>
        </pc:picChg>
        <pc:picChg chg="add mod">
          <ac:chgData name="Chloe I'Anson" userId="9c898c01-20ff-42f9-b8e5-c75c6a1eda0d" providerId="ADAL" clId="{98E4CB74-141A-45CE-9673-AD00A8BC29C7}" dt="2025-02-05T10:42:24.285" v="313" actId="1076"/>
          <ac:picMkLst>
            <pc:docMk/>
            <pc:sldMk cId="1238221271" sldId="465"/>
            <ac:picMk id="31" creationId="{BCE9A706-750B-2F4F-4ED0-1BBAEEE3DD97}"/>
          </ac:picMkLst>
        </pc:picChg>
        <pc:picChg chg="add mod">
          <ac:chgData name="Chloe I'Anson" userId="9c898c01-20ff-42f9-b8e5-c75c6a1eda0d" providerId="ADAL" clId="{98E4CB74-141A-45CE-9673-AD00A8BC29C7}" dt="2025-01-29T14:39:41.500" v="272" actId="1076"/>
          <ac:picMkLst>
            <pc:docMk/>
            <pc:sldMk cId="1238221271" sldId="465"/>
            <ac:picMk id="32" creationId="{7AB4BE15-2CB9-9714-58CB-AF50A42A808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1" cy="50275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1" cy="50275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517546"/>
            <a:ext cx="2984871" cy="50275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9" y="9517546"/>
            <a:ext cx="2984871" cy="50275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1" cy="50275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275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52538"/>
            <a:ext cx="47799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70"/>
            <a:ext cx="5510530" cy="3945493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7546"/>
            <a:ext cx="2984871" cy="50275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1" cy="50275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4B4D6226-8976-FD37-6422-4461004F9D27}"/>
              </a:ext>
            </a:extLst>
          </p:cNvPr>
          <p:cNvSpPr txBox="1"/>
          <p:nvPr/>
        </p:nvSpPr>
        <p:spPr>
          <a:xfrm>
            <a:off x="378676" y="311172"/>
            <a:ext cx="4056560" cy="708014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pPr algn="l"/>
            <a:r>
              <a:rPr lang="en-US" sz="4001" spc="0" baseline="0">
                <a:solidFill>
                  <a:srgbClr val="323232"/>
                </a:solidFill>
                <a:latin typeface="LondrinaSolid-Regular"/>
                <a:sym typeface="LondrinaSolid-Regular"/>
                <a:rtl val="0"/>
              </a:rPr>
              <a:t>Coverage </a:t>
            </a:r>
            <a:r>
              <a:rPr lang="en-US" sz="2000" spc="0" baseline="0">
                <a:solidFill>
                  <a:srgbClr val="A6B13B"/>
                </a:solidFill>
                <a:latin typeface="LondrinaSolid-Regular"/>
                <a:sym typeface="LondrinaSolid-Regular"/>
                <a:rtl val="0"/>
              </a:rPr>
              <a:t>Spring 1 2025</a:t>
            </a:r>
            <a:endParaRPr lang="en-US" sz="2000" spc="0" baseline="0" dirty="0">
              <a:solidFill>
                <a:srgbClr val="A6B13B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578819-006F-68CD-09E8-8DB34BB979AA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en-US" sz="800" dirty="0">
                <a:solidFill>
                  <a:srgbClr val="323232"/>
                </a:solidFill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2025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D70389A-3B6E-674B-0B8C-3D335F070413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EBE9137B-4EFD-D381-A065-8A228F047C13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F20B1BAD-6A96-F7FA-8603-89D3BAA3C4A7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33390859-B733-032A-7FF3-98F319521993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4CC5FE4D-AEA3-B64A-8F20-075E28BAD77C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04143085-0705-073C-7C21-113B9107DA81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16D30D5B-194D-3D86-5F49-A4260E13BCC9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1C562CAC-B9CA-10D7-33D3-4181F62DC3BA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D63A88EB-6A65-0A73-9020-D743E787647B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803BCF6-5F32-FBF5-38C7-16397454B176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913D1608-6AEA-2227-C773-296F81C8769D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520F746E-8C89-6025-BD53-8894E75798B3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991D0ABF-13CA-1880-1FF0-9E34F44DFE16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E202A6E8-4AED-99FD-9EF0-143691AFBB9E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AA2E241F-BC0A-27E6-52B1-A122A49C74A5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42CC8DC5-75BD-8C7D-5FC0-7160C4B407F2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5F287E9D-F128-613F-5E83-C28996C1DF45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FBB0F24-4098-CF8B-9099-15C02E8613F7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F43E75C-1880-86C4-35A1-9D462DE3CDD2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542A0554-E898-074D-6CEC-FC6EEAFFB18B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E2748E2B-0AE8-53A9-BBFE-C3DD0A2F0951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E91DB853-FFCA-F008-4B55-95ACBB41961A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F9A408B8-E12D-7FED-8EEB-71871ACBA831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68463627-93A3-08C2-0CFF-09F6F83874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560316"/>
              </p:ext>
            </p:extLst>
          </p:nvPr>
        </p:nvGraphicFramePr>
        <p:xfrm>
          <a:off x="376391" y="1144847"/>
          <a:ext cx="9966036" cy="54626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2617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603626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76585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891938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88868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752402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7769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British</a:t>
                      </a:r>
                      <a:br>
                        <a:rPr lang="en-US" sz="1200" b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</a:br>
                      <a:r>
                        <a:rPr lang="en-US" sz="1200" b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 pitchFamily="2" charset="77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75264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6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Birdwatch 2025 is an annual UK-wide citizen science project, held in January, in which people help gather data to support the work of scientists.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Is it our responsibility to protect local wildlife?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Race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6198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13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endParaRPr lang="en-US" sz="1000" b="1" dirty="0">
                        <a:latin typeface="ABeeZee" panose="02000000000000000000" pitchFamily="2" charset="0"/>
                      </a:endParaRP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Prime Minister Keir Starmer has stated that building new homes is a 'top priority.' The government has announced changes to planning rules, aiming to make it easier to build homes in the countryside.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Should you be allowed to build homes anywhere?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75264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20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ABeeZee" panose="02000000000000000000" pitchFamily="2" charset="0"/>
                        </a:rPr>
                        <a:t>The UK government’s culture secretary, Lisa Nandy, has written to video-sharing platforms, such as YouTube and TikTok, asking them to actively share more educational content for children.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ABeeZee" panose="02000000000000000000" pitchFamily="2" charset="0"/>
                        </a:rPr>
                        <a:t>Should YouTube have more rules for younger users?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6198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27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January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New data has shown that 2024 was the Earth's hottest year on record, warming by 1.5°C. 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Who should be involved in key decisions for the world?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Race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6198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3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Tennis player Emma Raducanu has revealed that she would like to meet darts champion Luke Littler after stating her respect for his recent achievement in becoming a world darts champion.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Do you need to feel under pressure to achieve great things?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6198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10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The Nepalese government has announced that, from September, climbers aiming for the world’s highest mountain will have to pay just over £12,000 ($15,000) during the main climbing season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Should we be allowed to travel anywhere we like?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&amp; Tolerance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Religion or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  <a:tr h="619826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17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Global retail giant, Amazon, has announced its first UK drone deliveries will take place in Darlington as part of a trial.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Are drones the future of delivery?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831674"/>
                  </a:ext>
                </a:extLst>
              </a:tr>
            </a:tbl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D8812CF1-8A3D-50FD-92A6-104DC4194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 flipV="1">
            <a:off x="9624890" y="1941152"/>
            <a:ext cx="690532" cy="6936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3F5D02C-7343-59A6-CC5C-0F32A2EC2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9568" y="2705614"/>
            <a:ext cx="685854" cy="56782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F5F5E5D-F60E-55EA-ACF3-CC1AB53E9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4890" y="3317859"/>
            <a:ext cx="685854" cy="7043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00CCE5C-77CF-172A-8707-8101EDB3FD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4528" y="4081112"/>
            <a:ext cx="685854" cy="5430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BA3CEA5-5D16-3761-6B5C-FEB3B027C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 flipV="1">
            <a:off x="9617094" y="4699761"/>
            <a:ext cx="683288" cy="6205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AB4BE15-2CB9-9714-58CB-AF50A42A80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9740" y="5395906"/>
            <a:ext cx="672318" cy="56437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CE9A706-750B-2F4F-4ED0-1BBAEEE3DD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1296" y="5997867"/>
            <a:ext cx="672318" cy="56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221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3" ma:contentTypeDescription="Create a new document." ma:contentTypeScope="" ma:versionID="e82be28c75edf265f39f80ebaf8079b6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697d8da950f199f93c3c9716d306fe1e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A2A2F4-A178-4DA3-A1D0-E87CDFBDFA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654B80-C5BB-4A59-A403-AAD2AF236802}">
  <ds:schemaRefs>
    <ds:schemaRef ds:uri="http://schemas.microsoft.com/office/infopath/2007/PartnerControls"/>
    <ds:schemaRef ds:uri="44790e13-f532-45ba-883a-ea4e13c1e09a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2bba036e-3261-42ff-ac2c-3ab430ee1e45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698</TotalTime>
  <Words>329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11</cp:revision>
  <cp:lastPrinted>2025-02-18T11:56:17Z</cp:lastPrinted>
  <dcterms:created xsi:type="dcterms:W3CDTF">2021-10-30T10:54:12Z</dcterms:created>
  <dcterms:modified xsi:type="dcterms:W3CDTF">2025-02-18T14:20:00Z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